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4"/>
    <p:sldMasterId id="2147483766" r:id="rId5"/>
    <p:sldMasterId id="21474837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IBM Plex Sans"/>
      <p:regular r:id="rId29"/>
      <p:bold r:id="rId30"/>
      <p:italic r:id="rId31"/>
      <p:boldItalic r:id="rId32"/>
    </p:embeddedFont>
    <p:embeddedFont>
      <p:font typeface="IBM Plex Sans Light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IBM Plex Sans Medium"/>
      <p:regular r:id="rId41"/>
      <p:bold r:id="rId42"/>
      <p:italic r:id="rId43"/>
      <p:boldItalic r:id="rId44"/>
    </p:embeddedFont>
    <p:embeddedFont>
      <p:font typeface="IBM Plex Mono"/>
      <p:regular r:id="rId45"/>
      <p:bold r:id="rId46"/>
      <p:italic r:id="rId47"/>
      <p:boldItalic r:id="rId48"/>
    </p:embeddedFont>
    <p:embeddedFont>
      <p:font typeface="IBM Plex Sans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IBMPlexSansMedium-bold.fntdata"/><Relationship Id="rId41" Type="http://schemas.openxmlformats.org/officeDocument/2006/relationships/font" Target="fonts/IBMPlexSansMedium-regular.fntdata"/><Relationship Id="rId44" Type="http://schemas.openxmlformats.org/officeDocument/2006/relationships/font" Target="fonts/IBMPlexSansMedium-boldItalic.fntdata"/><Relationship Id="rId43" Type="http://schemas.openxmlformats.org/officeDocument/2006/relationships/font" Target="fonts/IBMPlexSansMedium-italic.fntdata"/><Relationship Id="rId46" Type="http://schemas.openxmlformats.org/officeDocument/2006/relationships/font" Target="fonts/IBMPlexMono-bold.fntdata"/><Relationship Id="rId45" Type="http://schemas.openxmlformats.org/officeDocument/2006/relationships/font" Target="fonts/IBMPlex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IBMPlexMono-boldItalic.fntdata"/><Relationship Id="rId47" Type="http://schemas.openxmlformats.org/officeDocument/2006/relationships/font" Target="fonts/IBMPlexMono-italic.fntdata"/><Relationship Id="rId49" Type="http://schemas.openxmlformats.org/officeDocument/2006/relationships/font" Target="fonts/IBMPlex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-italic.fntdata"/><Relationship Id="rId30" Type="http://schemas.openxmlformats.org/officeDocument/2006/relationships/font" Target="fonts/IBMPlexSans-bold.fntdata"/><Relationship Id="rId33" Type="http://schemas.openxmlformats.org/officeDocument/2006/relationships/font" Target="fonts/IBMPlexSansLight-regular.fntdata"/><Relationship Id="rId32" Type="http://schemas.openxmlformats.org/officeDocument/2006/relationships/font" Target="fonts/IBMPlexSans-boldItalic.fntdata"/><Relationship Id="rId35" Type="http://schemas.openxmlformats.org/officeDocument/2006/relationships/font" Target="fonts/IBMPlexSansLight-italic.fntdata"/><Relationship Id="rId34" Type="http://schemas.openxmlformats.org/officeDocument/2006/relationships/font" Target="fonts/IBMPlexSansLight-bold.fntdata"/><Relationship Id="rId37" Type="http://schemas.openxmlformats.org/officeDocument/2006/relationships/font" Target="fonts/Roboto-regular.fntdata"/><Relationship Id="rId36" Type="http://schemas.openxmlformats.org/officeDocument/2006/relationships/font" Target="fonts/IBMPlexSansLight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IBMPlexSans-regular.fntdata"/><Relationship Id="rId51" Type="http://schemas.openxmlformats.org/officeDocument/2006/relationships/font" Target="fonts/IBMPlexSansSemiBold-italic.fntdata"/><Relationship Id="rId50" Type="http://schemas.openxmlformats.org/officeDocument/2006/relationships/font" Target="fonts/IBMPlexSansSemiBold-bold.fntdata"/><Relationship Id="rId52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li.do/event/aTr7YWkoJaGo2fbLxcKnve/embed/polls/b83e09e9-92ed-4820-9f13-4798b3be6781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13a6e5db8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113a6e5db8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Intro/Logistics (5 min)</a:t>
            </a:r>
            <a:endParaRPr sz="1600">
              <a:solidFill>
                <a:schemeClr val="dk1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Quick self-intro &amp; introduction of other Camundos (consultants + advocates)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What's the workshop about?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expectation - overview of scenario, challenges, and goal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structure/agenda - what to expect timing-wise (including breaks, etc.)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breakout sessions - how to raise hand, contact us, etc.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125228f792b_2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6" name="Google Shape;2056;g125228f792b_2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125228f792b_2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1" name="Google Shape;2121;g125228f792b_2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25228f792b_2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3" name="Google Shape;2203;g125228f792b_2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125228f792b_2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2" name="Google Shape;2272;g125228f792b_2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25228f79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25228f79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13a6e5db85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113a6e5db85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Exercise 1 </a:t>
            </a:r>
            <a:r>
              <a:rPr i="1" lang="en" sz="1600">
                <a:solidFill>
                  <a:schemeClr val="dk1"/>
                </a:solidFill>
              </a:rPr>
              <a:t>(60 min total)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Introduction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more in-depth scenario explanation (including process model)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outline the business problem + why automation is necessary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intro to web modeler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give people links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GitHub repo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documentation for modeling with BPMN &amp; DMN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introduce exercise &amp; expected end result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introduce breakout rooms (reiterate how to get help) and state how long they'll be open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Randomized Breakout Rooms (30 min)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Summarize / Discuss Solutions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call on attendees to share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present ideal solution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13a6e5db8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13a6e5db8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Exercise 2 + Break </a:t>
            </a:r>
            <a:r>
              <a:rPr i="1" lang="en" sz="1600">
                <a:solidFill>
                  <a:schemeClr val="dk1"/>
                </a:solidFill>
              </a:rPr>
              <a:t>(25 min total)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Introduction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show how to create a cluster and ask them to start the process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switch to demo cluster and step through each component, showing each quickly (what they look like)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Break -- If issues, join Breakout Rooms (10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breakout rooms will be self-select -- NOT randomized for this session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25228f792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8" name="Google Shape;2358;g125228f792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5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72B4D"/>
                </a:solidFill>
              </a:rPr>
              <a:t>Quiz (10 min)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125228f79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125228f79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Exercise 3 </a:t>
            </a:r>
            <a:r>
              <a:rPr i="1" lang="en" sz="1600">
                <a:solidFill>
                  <a:schemeClr val="dk1"/>
                </a:solidFill>
              </a:rPr>
              <a:t>(total 30 min)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Introduction (10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more in-depth description of how to create Forms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show how to deploy a process model with Forms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show how to run the process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introduce exercise &amp; expected end result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introduce breakout rooms (reiterate how to get help) and state how long they'll be open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Randomized Breakout Rooms (20 min)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125228f79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125228f79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Exercise 4 </a:t>
            </a:r>
            <a:r>
              <a:rPr i="1" lang="en" sz="1600">
                <a:solidFill>
                  <a:schemeClr val="dk1"/>
                </a:solidFill>
              </a:rPr>
              <a:t>(60 min total)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Introduction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present final process model (recap)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elaborate on what different clients they can use and where they can find solutions (documentation, etc.)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code snippets from 1-2 clients max (let people vote? or most comfortable)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demonstrate how to set up using example that's already created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mention connectors as a bonus exercise (link to documentation)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introduce exercise &amp; expected end result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introduce breakout rooms (reiterate how to get help) and state how long they'll be open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if we have named rooms (instead of randomized), ask attendees to choose the most appropriate room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Code-specific Breakout Rooms (30min)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Summarize / Discuss Solutions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live demo of our process (end-to-end overview with all components)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call on attendees to share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Break -- If issues, join Breakout Rooms (10 min)</a:t>
            </a:r>
            <a:endParaRPr sz="1600">
              <a:solidFill>
                <a:schemeClr val="dk1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breakout rooms will be self-select -- NOT randomized for this session</a:t>
            </a:r>
            <a:endParaRPr>
              <a:solidFill>
                <a:srgbClr val="172B4D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13a6e5db85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13a6e5db85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125228f79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125228f79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Exercise 5 </a:t>
            </a:r>
            <a:r>
              <a:rPr i="1" lang="en" sz="1600">
                <a:solidFill>
                  <a:schemeClr val="dk1"/>
                </a:solidFill>
              </a:rPr>
              <a:t>(55 min total)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Introduction (10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deeper dive into Optimize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how to create a report, dashboard, etc.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introduce exercise &amp; expected end result - run each process several times and close them down each time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introduce breakout rooms (reiterate how to get help) and state how long they'll be open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(optional) point people to additional showrooms if they want to see other examples</a:t>
            </a:r>
            <a:endParaRPr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Breakout Rooms (30min)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Summarize / Discuss Solutions (15 min)</a:t>
            </a:r>
            <a:endParaRPr sz="1400">
              <a:solidFill>
                <a:srgbClr val="434343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call on attendees to share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present our solution/reports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113a6e5db85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113a6e5db85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Conclusion (10 min)</a:t>
            </a:r>
            <a:endParaRPr sz="1600">
              <a:solidFill>
                <a:schemeClr val="dk1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recap what we've learned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point people back to GitHub for additional information from the repo if they want to revisit the exercises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point people to Slack/forum for future questions or to engage with us further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point people to Slido for feedback (</a:t>
            </a: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https://app.sli.do/event/aTr7YWkoJaGo2fbLxcKnve/embed/polls/b83e09e9-92ed-4820-9f13-4798b3beWhat 6781</a:t>
            </a:r>
            <a:r>
              <a:rPr lang="en">
                <a:solidFill>
                  <a:srgbClr val="172B4D"/>
                </a:solidFill>
              </a:rPr>
              <a:t>)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13a6e5db85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113a6e5db85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5228f79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5228f79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25228f79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25228f79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25228f79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25228f79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25228f792b_2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g125228f792b_2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is Camunda Platform 8? (10 min)</a:t>
            </a:r>
            <a:endParaRPr sz="1600">
              <a:solidFill>
                <a:schemeClr val="dk1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overview of product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quick overview of components</a:t>
            </a:r>
            <a:endParaRPr>
              <a:solidFill>
                <a:srgbClr val="172B4D"/>
              </a:solidFill>
            </a:endParaRPr>
          </a:p>
          <a:p>
            <a:pPr indent="-298450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172B4D"/>
                </a:solidFill>
              </a:rPr>
              <a:t>quick overview of differences between C7 / C8</a:t>
            </a:r>
            <a:endParaRPr>
              <a:solidFill>
                <a:srgbClr val="172B4D"/>
              </a:solidFill>
            </a:endParaRPr>
          </a:p>
          <a:p>
            <a:pPr indent="-298450" lvl="1" marL="13716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172B4D"/>
                </a:solidFill>
              </a:rPr>
              <a:t>differences in terminology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25228f792b_2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5" name="Google Shape;1965;g125228f792b_2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25228f792b_2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5" name="Google Shape;1985;g125228f792b_2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101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.png"/><Relationship Id="rId20" Type="http://schemas.openxmlformats.org/officeDocument/2006/relationships/image" Target="../media/image82.png"/><Relationship Id="rId22" Type="http://schemas.openxmlformats.org/officeDocument/2006/relationships/image" Target="../media/image80.png"/><Relationship Id="rId21" Type="http://schemas.openxmlformats.org/officeDocument/2006/relationships/image" Target="../media/image88.png"/><Relationship Id="rId24" Type="http://schemas.openxmlformats.org/officeDocument/2006/relationships/image" Target="../media/image81.png"/><Relationship Id="rId23" Type="http://schemas.openxmlformats.org/officeDocument/2006/relationships/image" Target="../media/image9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64.png"/><Relationship Id="rId26" Type="http://schemas.openxmlformats.org/officeDocument/2006/relationships/image" Target="../media/image98.png"/><Relationship Id="rId25" Type="http://schemas.openxmlformats.org/officeDocument/2006/relationships/image" Target="../media/image90.png"/><Relationship Id="rId28" Type="http://schemas.openxmlformats.org/officeDocument/2006/relationships/image" Target="../media/image92.jpg"/><Relationship Id="rId27" Type="http://schemas.openxmlformats.org/officeDocument/2006/relationships/image" Target="../media/image84.png"/><Relationship Id="rId5" Type="http://schemas.openxmlformats.org/officeDocument/2006/relationships/image" Target="../media/image66.png"/><Relationship Id="rId6" Type="http://schemas.openxmlformats.org/officeDocument/2006/relationships/image" Target="../media/image75.png"/><Relationship Id="rId29" Type="http://schemas.openxmlformats.org/officeDocument/2006/relationships/image" Target="../media/image86.png"/><Relationship Id="rId7" Type="http://schemas.openxmlformats.org/officeDocument/2006/relationships/image" Target="../media/image65.png"/><Relationship Id="rId8" Type="http://schemas.openxmlformats.org/officeDocument/2006/relationships/image" Target="../media/image62.png"/><Relationship Id="rId31" Type="http://schemas.openxmlformats.org/officeDocument/2006/relationships/image" Target="../media/image85.png"/><Relationship Id="rId30" Type="http://schemas.openxmlformats.org/officeDocument/2006/relationships/image" Target="../media/image87.png"/><Relationship Id="rId11" Type="http://schemas.openxmlformats.org/officeDocument/2006/relationships/image" Target="../media/image79.png"/><Relationship Id="rId33" Type="http://schemas.openxmlformats.org/officeDocument/2006/relationships/image" Target="../media/image89.png"/><Relationship Id="rId10" Type="http://schemas.openxmlformats.org/officeDocument/2006/relationships/image" Target="../media/image61.png"/><Relationship Id="rId32" Type="http://schemas.openxmlformats.org/officeDocument/2006/relationships/image" Target="../media/image99.png"/><Relationship Id="rId13" Type="http://schemas.openxmlformats.org/officeDocument/2006/relationships/image" Target="../media/image77.png"/><Relationship Id="rId35" Type="http://schemas.openxmlformats.org/officeDocument/2006/relationships/image" Target="../media/image95.png"/><Relationship Id="rId12" Type="http://schemas.openxmlformats.org/officeDocument/2006/relationships/image" Target="../media/image78.png"/><Relationship Id="rId34" Type="http://schemas.openxmlformats.org/officeDocument/2006/relationships/image" Target="../media/image91.png"/><Relationship Id="rId15" Type="http://schemas.openxmlformats.org/officeDocument/2006/relationships/image" Target="../media/image63.png"/><Relationship Id="rId37" Type="http://schemas.openxmlformats.org/officeDocument/2006/relationships/image" Target="../media/image94.png"/><Relationship Id="rId14" Type="http://schemas.openxmlformats.org/officeDocument/2006/relationships/image" Target="../media/image72.png"/><Relationship Id="rId36" Type="http://schemas.openxmlformats.org/officeDocument/2006/relationships/image" Target="../media/image97.png"/><Relationship Id="rId17" Type="http://schemas.openxmlformats.org/officeDocument/2006/relationships/image" Target="../media/image76.png"/><Relationship Id="rId39" Type="http://schemas.openxmlformats.org/officeDocument/2006/relationships/image" Target="../media/image100.png"/><Relationship Id="rId16" Type="http://schemas.openxmlformats.org/officeDocument/2006/relationships/image" Target="../media/image68.png"/><Relationship Id="rId38" Type="http://schemas.openxmlformats.org/officeDocument/2006/relationships/image" Target="../media/image96.png"/><Relationship Id="rId19" Type="http://schemas.openxmlformats.org/officeDocument/2006/relationships/image" Target="../media/image67.png"/><Relationship Id="rId18" Type="http://schemas.openxmlformats.org/officeDocument/2006/relationships/image" Target="../media/image7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4.png"/><Relationship Id="rId20" Type="http://schemas.openxmlformats.org/officeDocument/2006/relationships/image" Target="../media/image14.png"/><Relationship Id="rId22" Type="http://schemas.openxmlformats.org/officeDocument/2006/relationships/image" Target="../media/image25.png"/><Relationship Id="rId21" Type="http://schemas.openxmlformats.org/officeDocument/2006/relationships/image" Target="../media/image50.png"/><Relationship Id="rId24" Type="http://schemas.openxmlformats.org/officeDocument/2006/relationships/image" Target="../media/image26.png"/><Relationship Id="rId23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26" Type="http://schemas.openxmlformats.org/officeDocument/2006/relationships/image" Target="../media/image53.png"/><Relationship Id="rId25" Type="http://schemas.openxmlformats.org/officeDocument/2006/relationships/image" Target="../media/image28.png"/><Relationship Id="rId28" Type="http://schemas.openxmlformats.org/officeDocument/2006/relationships/image" Target="../media/image27.jpg"/><Relationship Id="rId27" Type="http://schemas.openxmlformats.org/officeDocument/2006/relationships/image" Target="../media/image55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29" Type="http://schemas.openxmlformats.org/officeDocument/2006/relationships/image" Target="../media/image31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Relationship Id="rId31" Type="http://schemas.openxmlformats.org/officeDocument/2006/relationships/image" Target="../media/image38.png"/><Relationship Id="rId30" Type="http://schemas.openxmlformats.org/officeDocument/2006/relationships/image" Target="../media/image37.png"/><Relationship Id="rId11" Type="http://schemas.openxmlformats.org/officeDocument/2006/relationships/image" Target="../media/image21.png"/><Relationship Id="rId33" Type="http://schemas.openxmlformats.org/officeDocument/2006/relationships/image" Target="../media/image30.png"/><Relationship Id="rId10" Type="http://schemas.openxmlformats.org/officeDocument/2006/relationships/image" Target="../media/image7.png"/><Relationship Id="rId32" Type="http://schemas.openxmlformats.org/officeDocument/2006/relationships/image" Target="../media/image29.png"/><Relationship Id="rId13" Type="http://schemas.openxmlformats.org/officeDocument/2006/relationships/image" Target="../media/image24.png"/><Relationship Id="rId35" Type="http://schemas.openxmlformats.org/officeDocument/2006/relationships/image" Target="../media/image33.png"/><Relationship Id="rId12" Type="http://schemas.openxmlformats.org/officeDocument/2006/relationships/image" Target="../media/image9.png"/><Relationship Id="rId34" Type="http://schemas.openxmlformats.org/officeDocument/2006/relationships/image" Target="../media/image36.png"/><Relationship Id="rId15" Type="http://schemas.openxmlformats.org/officeDocument/2006/relationships/image" Target="../media/image19.png"/><Relationship Id="rId37" Type="http://schemas.openxmlformats.org/officeDocument/2006/relationships/image" Target="../media/image34.png"/><Relationship Id="rId14" Type="http://schemas.openxmlformats.org/officeDocument/2006/relationships/image" Target="../media/image15.png"/><Relationship Id="rId36" Type="http://schemas.openxmlformats.org/officeDocument/2006/relationships/image" Target="../media/image32.png"/><Relationship Id="rId17" Type="http://schemas.openxmlformats.org/officeDocument/2006/relationships/image" Target="../media/image12.png"/><Relationship Id="rId39" Type="http://schemas.openxmlformats.org/officeDocument/2006/relationships/image" Target="../media/image39.png"/><Relationship Id="rId16" Type="http://schemas.openxmlformats.org/officeDocument/2006/relationships/image" Target="../media/image6.png"/><Relationship Id="rId38" Type="http://schemas.openxmlformats.org/officeDocument/2006/relationships/image" Target="../media/image35.png"/><Relationship Id="rId19" Type="http://schemas.openxmlformats.org/officeDocument/2006/relationships/image" Target="../media/image23.png"/><Relationship Id="rId18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4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4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4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7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00" y="571500"/>
            <a:ext cx="1235098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5311500" y="2145775"/>
            <a:ext cx="5843400" cy="5842500"/>
          </a:xfrm>
          <a:prstGeom prst="ellipse">
            <a:avLst/>
          </a:prstGeom>
          <a:noFill/>
          <a:ln cap="flat" cmpd="sng" w="3810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992500" y="2826325"/>
            <a:ext cx="4481400" cy="4481400"/>
          </a:xfrm>
          <a:prstGeom prst="ellipse">
            <a:avLst/>
          </a:prstGeom>
          <a:noFill/>
          <a:ln cap="flat" cmpd="sng" w="38100">
            <a:solidFill>
              <a:srgbClr val="0072C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30800" y="3564625"/>
            <a:ext cx="3004800" cy="3004800"/>
          </a:xfrm>
          <a:prstGeom prst="ellipse">
            <a:avLst/>
          </a:prstGeom>
          <a:noFill/>
          <a:ln cap="flat" cmpd="sng" w="38100">
            <a:solidFill>
              <a:srgbClr val="00A7B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572000" y="1406275"/>
            <a:ext cx="7322400" cy="7321500"/>
          </a:xfrm>
          <a:prstGeom prst="ellipse">
            <a:avLst/>
          </a:prstGeom>
          <a:noFill/>
          <a:ln cap="flat" cmpd="sng" w="3810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">
  <p:cSld name="TITLE_ONLY_1_6_1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/>
          <p:nvPr/>
        </p:nvSpPr>
        <p:spPr>
          <a:xfrm>
            <a:off x="457101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5" name="Google Shape;105;p11"/>
          <p:cNvSpPr/>
          <p:nvPr/>
        </p:nvSpPr>
        <p:spPr>
          <a:xfrm>
            <a:off x="457101" y="1592005"/>
            <a:ext cx="2497200" cy="2883900"/>
          </a:xfrm>
          <a:prstGeom prst="roundRect">
            <a:avLst>
              <a:gd fmla="val 1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106" name="Google Shape;106;p11"/>
          <p:cNvSpPr txBox="1"/>
          <p:nvPr>
            <p:ph idx="2" type="subTitle"/>
          </p:nvPr>
        </p:nvSpPr>
        <p:spPr>
          <a:xfrm>
            <a:off x="444675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/>
          <p:nvPr/>
        </p:nvSpPr>
        <p:spPr>
          <a:xfrm>
            <a:off x="6189601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8" name="Google Shape;108;p11"/>
          <p:cNvSpPr/>
          <p:nvPr/>
        </p:nvSpPr>
        <p:spPr>
          <a:xfrm>
            <a:off x="6189601" y="1592005"/>
            <a:ext cx="2497200" cy="2883900"/>
          </a:xfrm>
          <a:prstGeom prst="roundRect">
            <a:avLst>
              <a:gd fmla="val 1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109" name="Google Shape;109;p11"/>
          <p:cNvSpPr txBox="1"/>
          <p:nvPr>
            <p:ph idx="3" type="subTitle"/>
          </p:nvPr>
        </p:nvSpPr>
        <p:spPr>
          <a:xfrm>
            <a:off x="6177175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3317138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1" name="Google Shape;111;p11"/>
          <p:cNvSpPr/>
          <p:nvPr/>
        </p:nvSpPr>
        <p:spPr>
          <a:xfrm>
            <a:off x="3317138" y="1592005"/>
            <a:ext cx="2497200" cy="2883900"/>
          </a:xfrm>
          <a:prstGeom prst="roundRect">
            <a:avLst>
              <a:gd fmla="val 1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112" name="Google Shape;112;p11"/>
          <p:cNvSpPr txBox="1"/>
          <p:nvPr>
            <p:ph idx="4" type="subTitle"/>
          </p:nvPr>
        </p:nvSpPr>
        <p:spPr>
          <a:xfrm>
            <a:off x="3304713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5" type="body"/>
          </p:nvPr>
        </p:nvSpPr>
        <p:spPr>
          <a:xfrm>
            <a:off x="57810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6" type="body"/>
          </p:nvPr>
        </p:nvSpPr>
        <p:spPr>
          <a:xfrm>
            <a:off x="343060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7" type="body"/>
          </p:nvPr>
        </p:nvSpPr>
        <p:spPr>
          <a:xfrm>
            <a:off x="629685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 Announcement">
  <p:cSld name="CUSTOM_1">
    <p:bg>
      <p:bgPr>
        <a:solidFill>
          <a:schemeClr val="accent1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2"/>
          <p:cNvSpPr/>
          <p:nvPr/>
        </p:nvSpPr>
        <p:spPr>
          <a:xfrm>
            <a:off x="457200" y="2282425"/>
            <a:ext cx="3898800" cy="2289000"/>
          </a:xfrm>
          <a:prstGeom prst="roundRect">
            <a:avLst>
              <a:gd fmla="val 12204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102"/>
          <p:cNvSpPr/>
          <p:nvPr/>
        </p:nvSpPr>
        <p:spPr>
          <a:xfrm>
            <a:off x="3400475" y="114300"/>
            <a:ext cx="5286300" cy="5413500"/>
          </a:xfrm>
          <a:prstGeom prst="roundRect">
            <a:avLst>
              <a:gd fmla="val 4660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5" name="Google Shape;1655;p102"/>
          <p:cNvGrpSpPr/>
          <p:nvPr/>
        </p:nvGrpSpPr>
        <p:grpSpPr>
          <a:xfrm>
            <a:off x="8119923" y="3779397"/>
            <a:ext cx="795465" cy="792208"/>
            <a:chOff x="137675" y="266700"/>
            <a:chExt cx="939600" cy="935752"/>
          </a:xfrm>
        </p:grpSpPr>
        <p:sp>
          <p:nvSpPr>
            <p:cNvPr id="1656" name="Google Shape;1656;p102"/>
            <p:cNvSpPr/>
            <p:nvPr/>
          </p:nvSpPr>
          <p:spPr>
            <a:xfrm>
              <a:off x="137675" y="266700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57" name="Google Shape;1657;p102"/>
            <p:cNvSpPr/>
            <p:nvPr/>
          </p:nvSpPr>
          <p:spPr>
            <a:xfrm>
              <a:off x="137675" y="440230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58" name="Google Shape;1658;p102"/>
            <p:cNvSpPr/>
            <p:nvPr/>
          </p:nvSpPr>
          <p:spPr>
            <a:xfrm>
              <a:off x="137675" y="613761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59" name="Google Shape;1659;p102"/>
            <p:cNvSpPr/>
            <p:nvPr/>
          </p:nvSpPr>
          <p:spPr>
            <a:xfrm>
              <a:off x="137675" y="787291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60" name="Google Shape;1660;p102"/>
            <p:cNvSpPr/>
            <p:nvPr/>
          </p:nvSpPr>
          <p:spPr>
            <a:xfrm>
              <a:off x="137675" y="960822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61" name="Google Shape;1661;p102"/>
            <p:cNvSpPr/>
            <p:nvPr/>
          </p:nvSpPr>
          <p:spPr>
            <a:xfrm>
              <a:off x="137675" y="1134352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1662" name="Google Shape;166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4" name="Google Shape;1664;p10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2" type="subTitle"/>
          </p:nvPr>
        </p:nvSpPr>
        <p:spPr>
          <a:xfrm>
            <a:off x="727575" y="2685725"/>
            <a:ext cx="2237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6" name="Google Shape;1666;p102"/>
          <p:cNvSpPr txBox="1"/>
          <p:nvPr>
            <p:ph idx="3" type="subTitle"/>
          </p:nvPr>
        </p:nvSpPr>
        <p:spPr>
          <a:xfrm>
            <a:off x="727575" y="3626825"/>
            <a:ext cx="2237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 Medium"/>
              <a:buNone/>
              <a:defRPr sz="15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67" name="Google Shape;1667;p102"/>
          <p:cNvSpPr txBox="1"/>
          <p:nvPr>
            <p:ph idx="4" type="subTitle"/>
          </p:nvPr>
        </p:nvSpPr>
        <p:spPr>
          <a:xfrm>
            <a:off x="3653800" y="4271825"/>
            <a:ext cx="2361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600"/>
              <a:buNone/>
              <a:defRPr b="1">
                <a:solidFill>
                  <a:srgbClr val="F9382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9pPr>
          </a:lstStyle>
          <a:p/>
        </p:txBody>
      </p:sp>
      <p:sp>
        <p:nvSpPr>
          <p:cNvPr id="1668" name="Google Shape;1668;p102"/>
          <p:cNvSpPr txBox="1"/>
          <p:nvPr>
            <p:ph idx="5" type="body"/>
          </p:nvPr>
        </p:nvSpPr>
        <p:spPr>
          <a:xfrm>
            <a:off x="3653800" y="1245100"/>
            <a:ext cx="48027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9" name="Google Shape;1669;p102"/>
          <p:cNvSpPr txBox="1"/>
          <p:nvPr>
            <p:ph type="title"/>
          </p:nvPr>
        </p:nvSpPr>
        <p:spPr>
          <a:xfrm>
            <a:off x="3653800" y="114300"/>
            <a:ext cx="48027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0" name="Google Shape;1670;p102"/>
          <p:cNvSpPr/>
          <p:nvPr/>
        </p:nvSpPr>
        <p:spPr>
          <a:xfrm rot="-2700000">
            <a:off x="3120274" y="3155389"/>
            <a:ext cx="546452" cy="543058"/>
          </a:xfrm>
          <a:prstGeom prst="roundRect">
            <a:avLst>
              <a:gd fmla="val 580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_3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3"/>
          <p:cNvSpPr/>
          <p:nvPr/>
        </p:nvSpPr>
        <p:spPr>
          <a:xfrm>
            <a:off x="2542607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3" name="Google Shape;1673;p103"/>
          <p:cNvSpPr/>
          <p:nvPr/>
        </p:nvSpPr>
        <p:spPr>
          <a:xfrm>
            <a:off x="2542607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03"/>
          <p:cNvSpPr/>
          <p:nvPr/>
        </p:nvSpPr>
        <p:spPr>
          <a:xfrm>
            <a:off x="4628013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5" name="Google Shape;1675;p103"/>
          <p:cNvSpPr/>
          <p:nvPr/>
        </p:nvSpPr>
        <p:spPr>
          <a:xfrm>
            <a:off x="4628013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03"/>
          <p:cNvSpPr/>
          <p:nvPr/>
        </p:nvSpPr>
        <p:spPr>
          <a:xfrm>
            <a:off x="6713420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7" name="Google Shape;1677;p103"/>
          <p:cNvSpPr/>
          <p:nvPr/>
        </p:nvSpPr>
        <p:spPr>
          <a:xfrm>
            <a:off x="6713420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3"/>
          <p:cNvSpPr/>
          <p:nvPr/>
        </p:nvSpPr>
        <p:spPr>
          <a:xfrm>
            <a:off x="457200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9" name="Google Shape;1679;p103"/>
          <p:cNvSpPr/>
          <p:nvPr/>
        </p:nvSpPr>
        <p:spPr>
          <a:xfrm>
            <a:off x="457200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03"/>
          <p:cNvSpPr/>
          <p:nvPr/>
        </p:nvSpPr>
        <p:spPr>
          <a:xfrm>
            <a:off x="457200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1" name="Google Shape;1681;p103"/>
          <p:cNvSpPr/>
          <p:nvPr/>
        </p:nvSpPr>
        <p:spPr>
          <a:xfrm>
            <a:off x="457200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03"/>
          <p:cNvSpPr/>
          <p:nvPr/>
        </p:nvSpPr>
        <p:spPr>
          <a:xfrm>
            <a:off x="2542607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3" name="Google Shape;1683;p103"/>
          <p:cNvSpPr/>
          <p:nvPr/>
        </p:nvSpPr>
        <p:spPr>
          <a:xfrm>
            <a:off x="2542607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03"/>
          <p:cNvSpPr/>
          <p:nvPr/>
        </p:nvSpPr>
        <p:spPr>
          <a:xfrm>
            <a:off x="4628013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5" name="Google Shape;1685;p103"/>
          <p:cNvSpPr/>
          <p:nvPr/>
        </p:nvSpPr>
        <p:spPr>
          <a:xfrm>
            <a:off x="4628013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03"/>
          <p:cNvSpPr/>
          <p:nvPr/>
        </p:nvSpPr>
        <p:spPr>
          <a:xfrm>
            <a:off x="6713420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7" name="Google Shape;1687;p103"/>
          <p:cNvSpPr/>
          <p:nvPr/>
        </p:nvSpPr>
        <p:spPr>
          <a:xfrm>
            <a:off x="6713420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3"/>
          <p:cNvSpPr txBox="1"/>
          <p:nvPr/>
        </p:nvSpPr>
        <p:spPr>
          <a:xfrm>
            <a:off x="3037785" y="926444"/>
            <a:ext cx="96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Insurance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89" name="Google Shape;1689;p103"/>
          <p:cNvSpPr txBox="1"/>
          <p:nvPr/>
        </p:nvSpPr>
        <p:spPr>
          <a:xfrm>
            <a:off x="7326036" y="926444"/>
            <a:ext cx="7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Media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0" name="Google Shape;1690;p103"/>
          <p:cNvSpPr txBox="1"/>
          <p:nvPr/>
        </p:nvSpPr>
        <p:spPr>
          <a:xfrm>
            <a:off x="7106509" y="3057806"/>
            <a:ext cx="127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Public Sector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1" name="Google Shape;1691;p103"/>
          <p:cNvSpPr txBox="1"/>
          <p:nvPr/>
        </p:nvSpPr>
        <p:spPr>
          <a:xfrm>
            <a:off x="559852" y="3057806"/>
            <a:ext cx="172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Transport &amp; Logistics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2" name="Google Shape;1692;p103"/>
          <p:cNvSpPr txBox="1"/>
          <p:nvPr/>
        </p:nvSpPr>
        <p:spPr>
          <a:xfrm>
            <a:off x="2994014" y="3057806"/>
            <a:ext cx="113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Technology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3" name="Google Shape;1693;p103"/>
          <p:cNvSpPr txBox="1"/>
          <p:nvPr/>
        </p:nvSpPr>
        <p:spPr>
          <a:xfrm>
            <a:off x="5141472" y="926444"/>
            <a:ext cx="96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Telecom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4" name="Google Shape;1694;p103"/>
          <p:cNvSpPr txBox="1"/>
          <p:nvPr/>
        </p:nvSpPr>
        <p:spPr>
          <a:xfrm>
            <a:off x="4981638" y="3057806"/>
            <a:ext cx="132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Manufacturing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95" name="Google Shape;1695;p103"/>
          <p:cNvSpPr txBox="1"/>
          <p:nvPr/>
        </p:nvSpPr>
        <p:spPr>
          <a:xfrm>
            <a:off x="622516" y="926444"/>
            <a:ext cx="15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Financial Services</a:t>
            </a:r>
            <a:endParaRPr b="0" i="0" sz="1200" u="none" cap="none" strike="noStrike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696" name="Google Shape;169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0748" y="1482652"/>
            <a:ext cx="752844" cy="231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212" y="2297221"/>
            <a:ext cx="443718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007" y="1934152"/>
            <a:ext cx="833916" cy="16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3700" y="1390383"/>
            <a:ext cx="375355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1499" y="1828654"/>
            <a:ext cx="563158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5740" y="2315269"/>
            <a:ext cx="752844" cy="23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9107" y="2374791"/>
            <a:ext cx="773072" cy="3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3568" y="1701031"/>
            <a:ext cx="783606" cy="33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2099" y="1923301"/>
            <a:ext cx="906640" cy="35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11">
            <a:alphaModFix/>
          </a:blip>
          <a:srcRect b="0" l="26600" r="0" t="0"/>
          <a:stretch/>
        </p:blipFill>
        <p:spPr>
          <a:xfrm>
            <a:off x="7502249" y="4496830"/>
            <a:ext cx="962785" cy="2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9065" y="3869594"/>
            <a:ext cx="888378" cy="188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F - Logos, brands and logotypes" id="1707" name="Google Shape;1707;p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31533" y="4097231"/>
            <a:ext cx="962784" cy="23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91355" y="3491593"/>
            <a:ext cx="851082" cy="259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us Logo PNG Transparent &amp; SVG Vector - Freebie Supply" id="1709" name="Google Shape;1709;p103"/>
          <p:cNvPicPr preferRelativeResize="0"/>
          <p:nvPr/>
        </p:nvPicPr>
        <p:blipFill rotWithShape="1">
          <a:blip r:embed="rId15">
            <a:alphaModFix/>
          </a:blip>
          <a:srcRect b="40601" l="0" r="0" t="39280"/>
          <a:stretch/>
        </p:blipFill>
        <p:spPr>
          <a:xfrm>
            <a:off x="814290" y="3567802"/>
            <a:ext cx="1180350" cy="23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ehne + Nagel - Logos, brands and logotypes" id="1710" name="Google Shape;1710;p1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9065" y="3943745"/>
            <a:ext cx="1328790" cy="303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king You From Point A to Point Possible - BNSF Logistics" id="1711" name="Google Shape;1711;p10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1283" y="4463955"/>
            <a:ext cx="100528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03"/>
          <p:cNvPicPr preferRelativeResize="0"/>
          <p:nvPr/>
        </p:nvPicPr>
        <p:blipFill rotWithShape="1">
          <a:blip r:embed="rId18">
            <a:alphaModFix/>
          </a:blip>
          <a:srcRect b="33399" l="5440" r="5812" t="29974"/>
          <a:stretch/>
        </p:blipFill>
        <p:spPr>
          <a:xfrm>
            <a:off x="3414634" y="4041143"/>
            <a:ext cx="1038339" cy="22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724123" y="3518703"/>
            <a:ext cx="614016" cy="1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680770" y="3749039"/>
            <a:ext cx="962788" cy="20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04923" y="4210428"/>
            <a:ext cx="559398" cy="44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38588" y="4558692"/>
            <a:ext cx="888377" cy="1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50234" y="1551706"/>
            <a:ext cx="794910" cy="18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10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753549" y="1375086"/>
            <a:ext cx="951554" cy="2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33241" y="1801691"/>
            <a:ext cx="951552" cy="2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71660" y="2208911"/>
            <a:ext cx="351750" cy="34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0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491852" y="2429617"/>
            <a:ext cx="1030590" cy="2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0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817095" y="1912415"/>
            <a:ext cx="728040" cy="34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92986" y="3594589"/>
            <a:ext cx="1038323" cy="18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36956" y="3904979"/>
            <a:ext cx="927603" cy="1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784919" y="4066662"/>
            <a:ext cx="680136" cy="31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o We Are | Zymergen" id="1726" name="Google Shape;1726;p10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112097" y="4558692"/>
            <a:ext cx="1180348" cy="17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54297" y="1472302"/>
            <a:ext cx="934303" cy="19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10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54293" y="1909561"/>
            <a:ext cx="934303" cy="2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469363" y="1448398"/>
            <a:ext cx="962273" cy="2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617943" y="1916659"/>
            <a:ext cx="665097" cy="19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784695" y="2337101"/>
            <a:ext cx="331609" cy="2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54294" y="2370696"/>
            <a:ext cx="934303" cy="27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902969" y="1457298"/>
            <a:ext cx="1082588" cy="16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03"/>
          <p:cNvSpPr txBox="1"/>
          <p:nvPr/>
        </p:nvSpPr>
        <p:spPr>
          <a:xfrm>
            <a:off x="5408399" y="2975839"/>
            <a:ext cx="345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en" sz="500" u="none" cap="none" strike="noStrike">
                <a:solidFill>
                  <a:srgbClr val="1F2A4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500" u="none" cap="none" strike="noStrike">
              <a:solidFill>
                <a:srgbClr val="1F2A4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35" name="Google Shape;1735;p10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03"/>
          <p:cNvSpPr txBox="1"/>
          <p:nvPr/>
        </p:nvSpPr>
        <p:spPr>
          <a:xfrm>
            <a:off x="466925" y="118575"/>
            <a:ext cx="82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400+ Customers Across Industries</a:t>
            </a:r>
            <a:endParaRPr b="1" i="0" sz="3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7" name="Google Shape;1737;p10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-C">
  <p:cSld name="BLANK_1_1_1">
    <p:bg>
      <p:bgPr>
        <a:solidFill>
          <a:schemeClr val="lt1"/>
        </a:solidFill>
      </p:bgPr>
    </p:bg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0" name="Google Shape;174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04"/>
          <p:cNvSpPr txBox="1"/>
          <p:nvPr>
            <p:ph type="ctrTitle"/>
          </p:nvPr>
        </p:nvSpPr>
        <p:spPr>
          <a:xfrm>
            <a:off x="378325" y="31276"/>
            <a:ext cx="745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BM Plex Sans"/>
              <a:buNone/>
              <a:defRPr b="1"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2" name="Google Shape;1742;p104"/>
          <p:cNvSpPr txBox="1"/>
          <p:nvPr/>
        </p:nvSpPr>
        <p:spPr>
          <a:xfrm>
            <a:off x="438986" y="4754158"/>
            <a:ext cx="190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60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- Card 1">
  <p:cSld name="BLANK_2">
    <p:bg>
      <p:bgPr>
        <a:solidFill>
          <a:schemeClr val="accent1"/>
        </a:solidFill>
      </p:bgPr>
    </p:bg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495850" y="925102"/>
            <a:ext cx="8152200" cy="5257200"/>
          </a:xfrm>
          <a:prstGeom prst="roundRect">
            <a:avLst>
              <a:gd fmla="val 5095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6" name="Google Shape;1746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5"/>
          <p:cNvSpPr txBox="1"/>
          <p:nvPr>
            <p:ph type="ctrTitle"/>
          </p:nvPr>
        </p:nvSpPr>
        <p:spPr>
          <a:xfrm>
            <a:off x="378325" y="31276"/>
            <a:ext cx="745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1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60">
          <p15:clr>
            <a:srgbClr val="FA7B17"/>
          </p15:clr>
        </p15:guide>
        <p15:guide id="2" pos="312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 - Title Blank 1">
  <p:cSld name="BLANK_2_2_1_1_2">
    <p:bg>
      <p:bgPr>
        <a:solidFill>
          <a:srgbClr val="F7F7F7"/>
        </a:solidFill>
      </p:bgPr>
    </p:bg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0" name="Google Shape;1750;p106"/>
          <p:cNvSpPr txBox="1"/>
          <p:nvPr>
            <p:ph type="ctrTitle"/>
          </p:nvPr>
        </p:nvSpPr>
        <p:spPr>
          <a:xfrm>
            <a:off x="378325" y="31276"/>
            <a:ext cx="745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BM Plex Sans"/>
              <a:buNone/>
              <a:defRPr b="1"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751" name="Google Shape;175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60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rnd Process Map">
  <p:cSld name="Blank_1_1">
    <p:bg>
      <p:bgPr>
        <a:solidFill>
          <a:srgbClr val="F7F7F7"/>
        </a:solidFill>
      </p:bgPr>
    </p:bg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Google Shape;175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4" name="Google Shape;1754;p107"/>
          <p:cNvGrpSpPr/>
          <p:nvPr/>
        </p:nvGrpSpPr>
        <p:grpSpPr>
          <a:xfrm>
            <a:off x="2566569" y="717050"/>
            <a:ext cx="5669401" cy="441000"/>
            <a:chOff x="2703447" y="564650"/>
            <a:chExt cx="5669401" cy="441000"/>
          </a:xfrm>
        </p:grpSpPr>
        <p:sp>
          <p:nvSpPr>
            <p:cNvPr id="1755" name="Google Shape;1755;p107"/>
            <p:cNvSpPr/>
            <p:nvPr/>
          </p:nvSpPr>
          <p:spPr>
            <a:xfrm>
              <a:off x="3760600" y="564650"/>
              <a:ext cx="3640800" cy="441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 cap="flat" cmpd="sng" w="19050">
              <a:solidFill>
                <a:srgbClr val="5859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6" name="Google Shape;1756;p107"/>
            <p:cNvCxnSpPr/>
            <p:nvPr/>
          </p:nvCxnSpPr>
          <p:spPr>
            <a:xfrm>
              <a:off x="3918700" y="785150"/>
              <a:ext cx="33246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7" name="Google Shape;1757;p107"/>
            <p:cNvSpPr/>
            <p:nvPr/>
          </p:nvSpPr>
          <p:spPr>
            <a:xfrm>
              <a:off x="2703447" y="585050"/>
              <a:ext cx="9870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Standard</a:t>
              </a:r>
              <a:endParaRPr b="0" i="0" sz="9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8" name="Google Shape;1758;p107"/>
            <p:cNvSpPr/>
            <p:nvPr/>
          </p:nvSpPr>
          <p:spPr>
            <a:xfrm>
              <a:off x="7479148" y="585050"/>
              <a:ext cx="8937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Unique</a:t>
              </a:r>
              <a:endPara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59" name="Google Shape;1759;p107"/>
            <p:cNvCxnSpPr/>
            <p:nvPr/>
          </p:nvCxnSpPr>
          <p:spPr>
            <a:xfrm rot="10800000">
              <a:off x="3911892" y="710250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107"/>
            <p:cNvCxnSpPr/>
            <p:nvPr/>
          </p:nvCxnSpPr>
          <p:spPr>
            <a:xfrm rot="10800000">
              <a:off x="7236469" y="710250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1" name="Google Shape;1761;p107"/>
            <p:cNvSpPr/>
            <p:nvPr/>
          </p:nvSpPr>
          <p:spPr>
            <a:xfrm>
              <a:off x="5306650" y="665150"/>
              <a:ext cx="548700" cy="240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Process</a:t>
              </a:r>
              <a:endParaRPr b="1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62" name="Google Shape;1762;p107"/>
          <p:cNvGrpSpPr/>
          <p:nvPr/>
        </p:nvGrpSpPr>
        <p:grpSpPr>
          <a:xfrm>
            <a:off x="2566569" y="1522795"/>
            <a:ext cx="5669401" cy="441000"/>
            <a:chOff x="2703447" y="1370395"/>
            <a:chExt cx="5669401" cy="441000"/>
          </a:xfrm>
        </p:grpSpPr>
        <p:sp>
          <p:nvSpPr>
            <p:cNvPr id="1763" name="Google Shape;1763;p107"/>
            <p:cNvSpPr/>
            <p:nvPr/>
          </p:nvSpPr>
          <p:spPr>
            <a:xfrm>
              <a:off x="3760600" y="1370395"/>
              <a:ext cx="3640800" cy="441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 cap="flat" cmpd="sng" w="19050">
              <a:solidFill>
                <a:srgbClr val="5859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4" name="Google Shape;1764;p107"/>
            <p:cNvCxnSpPr/>
            <p:nvPr/>
          </p:nvCxnSpPr>
          <p:spPr>
            <a:xfrm>
              <a:off x="3918700" y="1590897"/>
              <a:ext cx="33246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5" name="Google Shape;1765;p107"/>
            <p:cNvSpPr/>
            <p:nvPr/>
          </p:nvSpPr>
          <p:spPr>
            <a:xfrm>
              <a:off x="2703447" y="1390795"/>
              <a:ext cx="9870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Simple</a:t>
              </a:r>
              <a:endParaRPr b="0" i="0" sz="9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6" name="Google Shape;1766;p107"/>
            <p:cNvSpPr/>
            <p:nvPr/>
          </p:nvSpPr>
          <p:spPr>
            <a:xfrm>
              <a:off x="7479148" y="1390797"/>
              <a:ext cx="8937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Complex</a:t>
              </a:r>
              <a:endPara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67" name="Google Shape;1767;p107"/>
            <p:cNvCxnSpPr/>
            <p:nvPr/>
          </p:nvCxnSpPr>
          <p:spPr>
            <a:xfrm rot="10800000">
              <a:off x="3911892" y="1518111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8" name="Google Shape;1768;p107"/>
            <p:cNvCxnSpPr/>
            <p:nvPr/>
          </p:nvCxnSpPr>
          <p:spPr>
            <a:xfrm rot="10800000">
              <a:off x="7236469" y="1518111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9" name="Google Shape;1769;p107"/>
            <p:cNvSpPr/>
            <p:nvPr/>
          </p:nvSpPr>
          <p:spPr>
            <a:xfrm>
              <a:off x="5199700" y="1470895"/>
              <a:ext cx="762600" cy="240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Process complexity</a:t>
              </a:r>
              <a:endParaRPr b="1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70" name="Google Shape;1770;p107"/>
          <p:cNvGrpSpPr/>
          <p:nvPr/>
        </p:nvGrpSpPr>
        <p:grpSpPr>
          <a:xfrm>
            <a:off x="2566569" y="2318930"/>
            <a:ext cx="5669401" cy="441000"/>
            <a:chOff x="2703447" y="2166530"/>
            <a:chExt cx="5669401" cy="441000"/>
          </a:xfrm>
        </p:grpSpPr>
        <p:sp>
          <p:nvSpPr>
            <p:cNvPr id="1771" name="Google Shape;1771;p107"/>
            <p:cNvSpPr/>
            <p:nvPr/>
          </p:nvSpPr>
          <p:spPr>
            <a:xfrm>
              <a:off x="3760600" y="2166530"/>
              <a:ext cx="3640800" cy="441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 cap="flat" cmpd="sng" w="19050">
              <a:solidFill>
                <a:srgbClr val="5859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2" name="Google Shape;1772;p107"/>
            <p:cNvCxnSpPr/>
            <p:nvPr/>
          </p:nvCxnSpPr>
          <p:spPr>
            <a:xfrm>
              <a:off x="3918700" y="2391815"/>
              <a:ext cx="33246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73" name="Google Shape;1773;p107"/>
            <p:cNvSpPr/>
            <p:nvPr/>
          </p:nvSpPr>
          <p:spPr>
            <a:xfrm>
              <a:off x="2703447" y="2191712"/>
              <a:ext cx="9870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Small</a:t>
              </a:r>
              <a:endParaRPr b="0" i="0" sz="9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74" name="Google Shape;1774;p107"/>
            <p:cNvSpPr/>
            <p:nvPr/>
          </p:nvSpPr>
          <p:spPr>
            <a:xfrm>
              <a:off x="7479148" y="2191715"/>
              <a:ext cx="8937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Big</a:t>
              </a:r>
              <a:endPara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75" name="Google Shape;1775;p107"/>
            <p:cNvCxnSpPr/>
            <p:nvPr/>
          </p:nvCxnSpPr>
          <p:spPr>
            <a:xfrm rot="10800000">
              <a:off x="3911892" y="2320328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6" name="Google Shape;1776;p107"/>
            <p:cNvCxnSpPr/>
            <p:nvPr/>
          </p:nvCxnSpPr>
          <p:spPr>
            <a:xfrm rot="10800000">
              <a:off x="7236469" y="2320328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77" name="Google Shape;1777;p107"/>
            <p:cNvSpPr/>
            <p:nvPr/>
          </p:nvSpPr>
          <p:spPr>
            <a:xfrm>
              <a:off x="5374900" y="2267025"/>
              <a:ext cx="412200" cy="240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Scale</a:t>
              </a:r>
              <a:endParaRPr b="1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78" name="Google Shape;1778;p107"/>
          <p:cNvGrpSpPr/>
          <p:nvPr/>
        </p:nvGrpSpPr>
        <p:grpSpPr>
          <a:xfrm>
            <a:off x="2566569" y="3119482"/>
            <a:ext cx="5669401" cy="441000"/>
            <a:chOff x="2703447" y="2967082"/>
            <a:chExt cx="5669401" cy="441000"/>
          </a:xfrm>
        </p:grpSpPr>
        <p:sp>
          <p:nvSpPr>
            <p:cNvPr id="1779" name="Google Shape;1779;p107"/>
            <p:cNvSpPr/>
            <p:nvPr/>
          </p:nvSpPr>
          <p:spPr>
            <a:xfrm>
              <a:off x="3760600" y="2967082"/>
              <a:ext cx="3640800" cy="441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 cap="flat" cmpd="sng" w="19050">
              <a:solidFill>
                <a:srgbClr val="5859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0" name="Google Shape;1780;p107"/>
            <p:cNvCxnSpPr/>
            <p:nvPr/>
          </p:nvCxnSpPr>
          <p:spPr>
            <a:xfrm>
              <a:off x="3918700" y="3192369"/>
              <a:ext cx="33246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1" name="Google Shape;1781;p107"/>
            <p:cNvSpPr/>
            <p:nvPr/>
          </p:nvSpPr>
          <p:spPr>
            <a:xfrm>
              <a:off x="2703447" y="2992264"/>
              <a:ext cx="9870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Task</a:t>
              </a:r>
              <a:endParaRPr b="0" i="0" sz="9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82" name="Google Shape;1782;p107"/>
            <p:cNvSpPr/>
            <p:nvPr/>
          </p:nvSpPr>
          <p:spPr>
            <a:xfrm>
              <a:off x="7479148" y="2992269"/>
              <a:ext cx="8937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Process</a:t>
              </a:r>
              <a:endPara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83" name="Google Shape;1783;p107"/>
            <p:cNvCxnSpPr/>
            <p:nvPr/>
          </p:nvCxnSpPr>
          <p:spPr>
            <a:xfrm rot="10800000">
              <a:off x="3911892" y="3114078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4" name="Google Shape;1784;p107"/>
            <p:cNvCxnSpPr/>
            <p:nvPr/>
          </p:nvCxnSpPr>
          <p:spPr>
            <a:xfrm rot="10800000">
              <a:off x="7236469" y="3114078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5" name="Google Shape;1785;p107"/>
            <p:cNvSpPr/>
            <p:nvPr/>
          </p:nvSpPr>
          <p:spPr>
            <a:xfrm>
              <a:off x="5353600" y="3067575"/>
              <a:ext cx="454800" cy="240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Scope</a:t>
              </a:r>
              <a:endParaRPr b="1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786" name="Google Shape;1786;p107"/>
          <p:cNvGrpSpPr/>
          <p:nvPr/>
        </p:nvGrpSpPr>
        <p:grpSpPr>
          <a:xfrm>
            <a:off x="2566569" y="3919675"/>
            <a:ext cx="5669401" cy="441000"/>
            <a:chOff x="2703447" y="3767275"/>
            <a:chExt cx="5669401" cy="441000"/>
          </a:xfrm>
        </p:grpSpPr>
        <p:sp>
          <p:nvSpPr>
            <p:cNvPr id="1787" name="Google Shape;1787;p107"/>
            <p:cNvSpPr/>
            <p:nvPr/>
          </p:nvSpPr>
          <p:spPr>
            <a:xfrm>
              <a:off x="3760600" y="3767275"/>
              <a:ext cx="3640800" cy="441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 cap="flat" cmpd="sng" w="19050">
              <a:solidFill>
                <a:srgbClr val="5859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8" name="Google Shape;1788;p107"/>
            <p:cNvCxnSpPr/>
            <p:nvPr/>
          </p:nvCxnSpPr>
          <p:spPr>
            <a:xfrm>
              <a:off x="3918700" y="3992557"/>
              <a:ext cx="33246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9" name="Google Shape;1789;p107"/>
            <p:cNvSpPr/>
            <p:nvPr/>
          </p:nvSpPr>
          <p:spPr>
            <a:xfrm>
              <a:off x="2703447" y="3792451"/>
              <a:ext cx="9870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Ad-hoc or temporary</a:t>
              </a:r>
              <a:endParaRPr b="0" i="0" sz="9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90" name="Google Shape;1790;p107"/>
            <p:cNvSpPr/>
            <p:nvPr/>
          </p:nvSpPr>
          <p:spPr>
            <a:xfrm>
              <a:off x="7479148" y="3792457"/>
              <a:ext cx="893700" cy="40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Strategic</a:t>
              </a:r>
              <a:endPara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91" name="Google Shape;1791;p107"/>
            <p:cNvCxnSpPr/>
            <p:nvPr/>
          </p:nvCxnSpPr>
          <p:spPr>
            <a:xfrm rot="10800000">
              <a:off x="3911892" y="3916294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107"/>
            <p:cNvCxnSpPr/>
            <p:nvPr/>
          </p:nvCxnSpPr>
          <p:spPr>
            <a:xfrm rot="10800000">
              <a:off x="7236469" y="3916294"/>
              <a:ext cx="0" cy="148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3" name="Google Shape;1793;p107"/>
            <p:cNvSpPr/>
            <p:nvPr/>
          </p:nvSpPr>
          <p:spPr>
            <a:xfrm>
              <a:off x="5306650" y="3867775"/>
              <a:ext cx="548700" cy="2400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setup</a:t>
              </a:r>
              <a:endParaRPr b="1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94" name="Google Shape;1794;p107"/>
          <p:cNvSpPr/>
          <p:nvPr/>
        </p:nvSpPr>
        <p:spPr>
          <a:xfrm rot="5400000">
            <a:off x="232950" y="84800"/>
            <a:ext cx="1452900" cy="1919400"/>
          </a:xfrm>
          <a:prstGeom prst="round2SameRect">
            <a:avLst>
              <a:gd fmla="val 10206" name="adj1"/>
              <a:gd fmla="val 0" name="adj2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07"/>
          <p:cNvSpPr txBox="1"/>
          <p:nvPr/>
        </p:nvSpPr>
        <p:spPr>
          <a:xfrm>
            <a:off x="203200" y="2103525"/>
            <a:ext cx="1983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Process:</a:t>
            </a:r>
            <a:r>
              <a:rPr b="0" i="0" lang="en" sz="12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MyProcess</a:t>
            </a:r>
            <a:endParaRPr b="0" i="0" sz="1200" u="none" cap="none" strike="noStrike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6" name="Google Shape;1796;p107"/>
          <p:cNvSpPr txBox="1"/>
          <p:nvPr/>
        </p:nvSpPr>
        <p:spPr>
          <a:xfrm>
            <a:off x="203200" y="567825"/>
            <a:ext cx="1716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Process Automation Map</a:t>
            </a:r>
            <a:endParaRPr b="1" i="0" sz="2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7" name="Google Shape;1797;p107"/>
          <p:cNvSpPr txBox="1"/>
          <p:nvPr/>
        </p:nvSpPr>
        <p:spPr>
          <a:xfrm>
            <a:off x="203200" y="4814525"/>
            <a:ext cx="1275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Process Automation Map by @berndruecker</a:t>
            </a:r>
            <a:endParaRPr b="0" i="0" sz="7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8" name="Google Shape;1798;p10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Blank 2">
  <p:cSld name="BLANK_1_3_1">
    <p:bg>
      <p:bgPr>
        <a:solidFill>
          <a:schemeClr val="dk1"/>
        </a:solid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7" name="Google Shape;1807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8" name="Google Shape;180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1" name="Google Shape;1811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2" name="Google Shape;181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5" name="Google Shape;181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pacecraft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8" name="Google Shape;1818;p1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9" name="Google Shape;1819;p1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0" name="Google Shape;1820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3" name="Google Shape;1823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6" name="Google Shape;1826;p1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7" name="Google Shape;182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0" name="Google Shape;1830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4" name="Google Shape;1834;p1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5" name="Google Shape;1835;p1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6" name="Google Shape;1836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39" name="Google Shape;1839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42" name="Google Shape;1842;p1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3" name="Google Shape;1843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lack">
  <p:cSld name="TITLE_ONLY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pacecraft">
  <p:cSld name="TITLE_ONLY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2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y">
  <p:cSld name="TITLE_ONLY_1_2_1"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bg>
      <p:bgPr>
        <a:solidFill>
          <a:schemeClr val="dk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/>
          <p:nvPr/>
        </p:nvSpPr>
        <p:spPr>
          <a:xfrm>
            <a:off x="449125" y="116775"/>
            <a:ext cx="2515200" cy="148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467075" y="116775"/>
            <a:ext cx="24972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1" sz="34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3200400" y="116775"/>
            <a:ext cx="5486400" cy="5784600"/>
          </a:xfrm>
          <a:prstGeom prst="roundRect">
            <a:avLst>
              <a:gd fmla="val 880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idx="2" type="body"/>
          </p:nvPr>
        </p:nvSpPr>
        <p:spPr>
          <a:xfrm>
            <a:off x="3436475" y="419100"/>
            <a:ext cx="5016000" cy="42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6" name="Google Shape;146;p17"/>
          <p:cNvGrpSpPr/>
          <p:nvPr/>
        </p:nvGrpSpPr>
        <p:grpSpPr>
          <a:xfrm>
            <a:off x="457211" y="2694788"/>
            <a:ext cx="1029335" cy="1025218"/>
            <a:chOff x="3000325" y="3156400"/>
            <a:chExt cx="881054" cy="877530"/>
          </a:xfrm>
        </p:grpSpPr>
        <p:sp>
          <p:nvSpPr>
            <p:cNvPr id="147" name="Google Shape;147;p17"/>
            <p:cNvSpPr/>
            <p:nvPr/>
          </p:nvSpPr>
          <p:spPr>
            <a:xfrm>
              <a:off x="3791679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791679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3791679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3791679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791679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3000325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3000325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000325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3000325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000325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198163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198163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3198163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3198163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3198163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396002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3396002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3396002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3396002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3396002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3593840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3593840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593840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593840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593840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867">
          <p15:clr>
            <a:srgbClr val="FA7B17"/>
          </p15:clr>
        </p15:guide>
        <p15:guide id="2" pos="2016">
          <p15:clr>
            <a:srgbClr val="FA7B17"/>
          </p15:clr>
        </p15:guide>
        <p15:guide id="3" pos="216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3 Items">
  <p:cSld name="TITLE_ONLY_1_3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0" y="-9000"/>
            <a:ext cx="3200400" cy="515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type="title"/>
          </p:nvPr>
        </p:nvSpPr>
        <p:spPr>
          <a:xfrm>
            <a:off x="457200" y="1753225"/>
            <a:ext cx="2273400" cy="161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18"/>
          <p:cNvSpPr/>
          <p:nvPr/>
        </p:nvSpPr>
        <p:spPr>
          <a:xfrm>
            <a:off x="2895502" y="2274926"/>
            <a:ext cx="627000" cy="627000"/>
          </a:xfrm>
          <a:prstGeom prst="roundRect">
            <a:avLst>
              <a:gd fmla="val 2263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18"/>
          <p:cNvSpPr/>
          <p:nvPr/>
        </p:nvSpPr>
        <p:spPr>
          <a:xfrm rot="-2700000">
            <a:off x="2974401" y="3731778"/>
            <a:ext cx="452690" cy="449720"/>
          </a:xfrm>
          <a:prstGeom prst="roundRect">
            <a:avLst>
              <a:gd fmla="val 580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2895501" y="867801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p18"/>
          <p:cNvSpPr txBox="1"/>
          <p:nvPr>
            <p:ph idx="1" type="subTitle"/>
          </p:nvPr>
        </p:nvSpPr>
        <p:spPr>
          <a:xfrm>
            <a:off x="3742200" y="3782488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2" type="subTitle"/>
          </p:nvPr>
        </p:nvSpPr>
        <p:spPr>
          <a:xfrm>
            <a:off x="3742200" y="2414263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3" type="subTitle"/>
          </p:nvPr>
        </p:nvSpPr>
        <p:spPr>
          <a:xfrm>
            <a:off x="3742200" y="1007138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2">
          <p15:clr>
            <a:srgbClr val="FA7B17"/>
          </p15:clr>
        </p15:guide>
        <p15:guide id="2" pos="201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4 Items">
  <p:cSld name="TITLE_ONLY_1_3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>
            <a:off x="8975" y="-8975"/>
            <a:ext cx="3191400" cy="515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457200" y="1753225"/>
            <a:ext cx="2273400" cy="161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/>
          <p:nvPr/>
        </p:nvSpPr>
        <p:spPr>
          <a:xfrm>
            <a:off x="2895502" y="1745988"/>
            <a:ext cx="627000" cy="627000"/>
          </a:xfrm>
          <a:prstGeom prst="roundRect">
            <a:avLst>
              <a:gd fmla="val 2263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895501" y="3872838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19"/>
          <p:cNvSpPr/>
          <p:nvPr/>
        </p:nvSpPr>
        <p:spPr>
          <a:xfrm rot="-2700000">
            <a:off x="2974401" y="2898040"/>
            <a:ext cx="452690" cy="449720"/>
          </a:xfrm>
          <a:prstGeom prst="roundRect">
            <a:avLst>
              <a:gd fmla="val 580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2895501" y="643663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3742200" y="783013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3742200" y="1885338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3742200" y="2948738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subTitle"/>
          </p:nvPr>
        </p:nvSpPr>
        <p:spPr>
          <a:xfrm>
            <a:off x="3742200" y="4012188"/>
            <a:ext cx="4944600" cy="34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2">
          <p15:clr>
            <a:srgbClr val="FA7B17"/>
          </p15:clr>
        </p15:guide>
        <p15:guide id="2" pos="201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5 Items">
  <p:cSld name="TITLE_ONLY_1_4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/>
          <p:nvPr>
            <p:ph idx="2" type="pic"/>
          </p:nvPr>
        </p:nvSpPr>
        <p:spPr>
          <a:xfrm>
            <a:off x="809350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0"/>
          <p:cNvSpPr/>
          <p:nvPr>
            <p:ph idx="3" type="pic"/>
          </p:nvPr>
        </p:nvSpPr>
        <p:spPr>
          <a:xfrm>
            <a:off x="4122900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0"/>
          <p:cNvSpPr/>
          <p:nvPr>
            <p:ph idx="4" type="pic"/>
          </p:nvPr>
        </p:nvSpPr>
        <p:spPr>
          <a:xfrm>
            <a:off x="7454075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0"/>
          <p:cNvSpPr/>
          <p:nvPr>
            <p:ph idx="5" type="pic"/>
          </p:nvPr>
        </p:nvSpPr>
        <p:spPr>
          <a:xfrm>
            <a:off x="2457313" y="2954138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0"/>
          <p:cNvSpPr/>
          <p:nvPr>
            <p:ph idx="6" type="pic"/>
          </p:nvPr>
        </p:nvSpPr>
        <p:spPr>
          <a:xfrm>
            <a:off x="5788488" y="2954138"/>
            <a:ext cx="898200" cy="746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6" name="Google Shape;206;p20"/>
          <p:cNvCxnSpPr/>
          <p:nvPr/>
        </p:nvCxnSpPr>
        <p:spPr>
          <a:xfrm rot="10800000">
            <a:off x="4580832" y="2954150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0"/>
          <p:cNvCxnSpPr/>
          <p:nvPr/>
        </p:nvCxnSpPr>
        <p:spPr>
          <a:xfrm rot="10800000">
            <a:off x="2906432" y="1114375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0"/>
          <p:cNvCxnSpPr/>
          <p:nvPr/>
        </p:nvCxnSpPr>
        <p:spPr>
          <a:xfrm rot="10800000">
            <a:off x="6237607" y="1114375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9" name="Google Shape;209;p20"/>
          <p:cNvSpPr txBox="1"/>
          <p:nvPr>
            <p:ph idx="7" type="subTitle"/>
          </p:nvPr>
        </p:nvSpPr>
        <p:spPr>
          <a:xfrm>
            <a:off x="467075" y="2070950"/>
            <a:ext cx="15747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8" type="body"/>
          </p:nvPr>
        </p:nvSpPr>
        <p:spPr>
          <a:xfrm>
            <a:off x="474425" y="2474075"/>
            <a:ext cx="1575300" cy="7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9" type="subTitle"/>
          </p:nvPr>
        </p:nvSpPr>
        <p:spPr>
          <a:xfrm>
            <a:off x="3789500" y="2070950"/>
            <a:ext cx="15747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3" type="body"/>
          </p:nvPr>
        </p:nvSpPr>
        <p:spPr>
          <a:xfrm>
            <a:off x="3784363" y="2474075"/>
            <a:ext cx="1575300" cy="7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14" type="subTitle"/>
          </p:nvPr>
        </p:nvSpPr>
        <p:spPr>
          <a:xfrm>
            <a:off x="7119875" y="2070950"/>
            <a:ext cx="15747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15" type="body"/>
          </p:nvPr>
        </p:nvSpPr>
        <p:spPr>
          <a:xfrm>
            <a:off x="7127225" y="2474075"/>
            <a:ext cx="1575300" cy="7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6" type="subTitle"/>
          </p:nvPr>
        </p:nvSpPr>
        <p:spPr>
          <a:xfrm>
            <a:off x="5446275" y="3867473"/>
            <a:ext cx="15747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" name="Google Shape;216;p20"/>
          <p:cNvSpPr txBox="1"/>
          <p:nvPr>
            <p:ph idx="17" type="body"/>
          </p:nvPr>
        </p:nvSpPr>
        <p:spPr>
          <a:xfrm>
            <a:off x="5453625" y="4031463"/>
            <a:ext cx="1575300" cy="7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8" type="subTitle"/>
          </p:nvPr>
        </p:nvSpPr>
        <p:spPr>
          <a:xfrm>
            <a:off x="2115100" y="3867473"/>
            <a:ext cx="15747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20"/>
          <p:cNvSpPr txBox="1"/>
          <p:nvPr>
            <p:ph idx="19" type="body"/>
          </p:nvPr>
        </p:nvSpPr>
        <p:spPr>
          <a:xfrm>
            <a:off x="2122450" y="4031463"/>
            <a:ext cx="1575300" cy="7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00" y="571500"/>
            <a:ext cx="1235098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7358110" y="4215232"/>
            <a:ext cx="415500" cy="415500"/>
          </a:xfrm>
          <a:prstGeom prst="roundRect">
            <a:avLst>
              <a:gd fmla="val 22637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8513305" y="4215232"/>
            <a:ext cx="415500" cy="415500"/>
          </a:xfrm>
          <a:prstGeom prst="roundRect">
            <a:avLst>
              <a:gd fmla="val 50000" name="adj"/>
            </a:avLst>
          </a:prstGeom>
          <a:solidFill>
            <a:srgbClr val="D1D3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25;p3"/>
          <p:cNvSpPr/>
          <p:nvPr/>
        </p:nvSpPr>
        <p:spPr>
          <a:xfrm rot="-2700000">
            <a:off x="7993354" y="4274005"/>
            <a:ext cx="299955" cy="297833"/>
          </a:xfrm>
          <a:prstGeom prst="roundRect">
            <a:avLst>
              <a:gd fmla="val 5808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6784246" y="4215232"/>
            <a:ext cx="415500" cy="4155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3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opic Slide">
  <p:cSld name="TITLE_ONLY_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/>
          <p:nvPr/>
        </p:nvSpPr>
        <p:spPr>
          <a:xfrm>
            <a:off x="467069" y="3491701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467069" y="2306551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67069" y="1152476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27853" y="1163400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b="1" sz="3800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45468" y="2327553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b="1" sz="3800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36660" y="3509321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b="1" sz="3800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7212450" y="1160775"/>
            <a:ext cx="2618100" cy="3644700"/>
          </a:xfrm>
          <a:prstGeom prst="roundRect">
            <a:avLst>
              <a:gd fmla="val 1229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31" name="Google Shape;231;p21"/>
          <p:cNvGrpSpPr/>
          <p:nvPr/>
        </p:nvGrpSpPr>
        <p:grpSpPr>
          <a:xfrm>
            <a:off x="5965111" y="1734291"/>
            <a:ext cx="2450845" cy="2512371"/>
            <a:chOff x="1982862" y="3613287"/>
            <a:chExt cx="819900" cy="840483"/>
          </a:xfrm>
        </p:grpSpPr>
        <p:sp>
          <p:nvSpPr>
            <p:cNvPr id="232" name="Google Shape;232;p21"/>
            <p:cNvSpPr/>
            <p:nvPr/>
          </p:nvSpPr>
          <p:spPr>
            <a:xfrm>
              <a:off x="1982862" y="3633870"/>
              <a:ext cx="819900" cy="8199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083370" y="3731983"/>
              <a:ext cx="623700" cy="623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166919" y="3815537"/>
              <a:ext cx="456600" cy="45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080960" y="3732000"/>
              <a:ext cx="623700" cy="623700"/>
            </a:xfrm>
            <a:prstGeom prst="ellipse">
              <a:avLst/>
            </a:prstGeom>
            <a:noFill/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232411" y="3883453"/>
              <a:ext cx="320700" cy="320700"/>
            </a:xfrm>
            <a:prstGeom prst="ellipse">
              <a:avLst/>
            </a:prstGeom>
            <a:solidFill>
              <a:srgbClr val="FFC600"/>
            </a:solidFill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322915" y="3971532"/>
              <a:ext cx="144600" cy="144600"/>
            </a:xfrm>
            <a:prstGeom prst="ellipse">
              <a:avLst/>
            </a:prstGeom>
            <a:solidFill>
              <a:srgbClr val="F93822"/>
            </a:solidFill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 rot="2279924">
              <a:off x="2497970" y="3682498"/>
              <a:ext cx="36547" cy="413728"/>
            </a:xfrm>
            <a:prstGeom prst="roundRect">
              <a:avLst>
                <a:gd fmla="val 16667" name="adj"/>
              </a:avLst>
            </a:pr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rot="-6751234">
              <a:off x="2597281" y="3638302"/>
              <a:ext cx="102125" cy="116945"/>
            </a:xfrm>
            <a:custGeom>
              <a:rect b="b" l="l" r="r" t="t"/>
              <a:pathLst>
                <a:path extrusionOk="0" h="209550" w="184073">
                  <a:moveTo>
                    <a:pt x="7715" y="0"/>
                  </a:moveTo>
                  <a:lnTo>
                    <a:pt x="6638" y="359"/>
                  </a:lnTo>
                  <a:lnTo>
                    <a:pt x="5562" y="718"/>
                  </a:lnTo>
                  <a:lnTo>
                    <a:pt x="4665" y="1256"/>
                  </a:lnTo>
                  <a:lnTo>
                    <a:pt x="3588" y="1794"/>
                  </a:lnTo>
                  <a:lnTo>
                    <a:pt x="2691" y="2512"/>
                  </a:lnTo>
                  <a:lnTo>
                    <a:pt x="1973" y="3409"/>
                  </a:lnTo>
                  <a:lnTo>
                    <a:pt x="1435" y="4306"/>
                  </a:lnTo>
                  <a:lnTo>
                    <a:pt x="897" y="5382"/>
                  </a:lnTo>
                  <a:lnTo>
                    <a:pt x="359" y="6459"/>
                  </a:lnTo>
                  <a:lnTo>
                    <a:pt x="179" y="7715"/>
                  </a:lnTo>
                  <a:lnTo>
                    <a:pt x="0" y="8970"/>
                  </a:lnTo>
                  <a:lnTo>
                    <a:pt x="0" y="104775"/>
                  </a:lnTo>
                  <a:lnTo>
                    <a:pt x="0" y="200580"/>
                  </a:lnTo>
                  <a:lnTo>
                    <a:pt x="179" y="201835"/>
                  </a:lnTo>
                  <a:lnTo>
                    <a:pt x="359" y="203091"/>
                  </a:lnTo>
                  <a:lnTo>
                    <a:pt x="897" y="204168"/>
                  </a:lnTo>
                  <a:lnTo>
                    <a:pt x="1435" y="205244"/>
                  </a:lnTo>
                  <a:lnTo>
                    <a:pt x="1973" y="206141"/>
                  </a:lnTo>
                  <a:lnTo>
                    <a:pt x="2691" y="207038"/>
                  </a:lnTo>
                  <a:lnTo>
                    <a:pt x="3588" y="207756"/>
                  </a:lnTo>
                  <a:lnTo>
                    <a:pt x="4665" y="208294"/>
                  </a:lnTo>
                  <a:lnTo>
                    <a:pt x="5562" y="208832"/>
                  </a:lnTo>
                  <a:lnTo>
                    <a:pt x="6638" y="209191"/>
                  </a:lnTo>
                  <a:lnTo>
                    <a:pt x="7715" y="209550"/>
                  </a:lnTo>
                  <a:lnTo>
                    <a:pt x="10047" y="209550"/>
                  </a:lnTo>
                  <a:lnTo>
                    <a:pt x="11303" y="209371"/>
                  </a:lnTo>
                  <a:lnTo>
                    <a:pt x="12379" y="208832"/>
                  </a:lnTo>
                  <a:lnTo>
                    <a:pt x="13635" y="208294"/>
                  </a:lnTo>
                  <a:lnTo>
                    <a:pt x="179408" y="112669"/>
                  </a:lnTo>
                  <a:lnTo>
                    <a:pt x="180485" y="111951"/>
                  </a:lnTo>
                  <a:lnTo>
                    <a:pt x="181382" y="111054"/>
                  </a:lnTo>
                  <a:lnTo>
                    <a:pt x="182279" y="110157"/>
                  </a:lnTo>
                  <a:lnTo>
                    <a:pt x="182817" y="109081"/>
                  </a:lnTo>
                  <a:lnTo>
                    <a:pt x="183355" y="108184"/>
                  </a:lnTo>
                  <a:lnTo>
                    <a:pt x="183714" y="107107"/>
                  </a:lnTo>
                  <a:lnTo>
                    <a:pt x="183894" y="105851"/>
                  </a:lnTo>
                  <a:lnTo>
                    <a:pt x="184073" y="104775"/>
                  </a:lnTo>
                  <a:lnTo>
                    <a:pt x="183894" y="103699"/>
                  </a:lnTo>
                  <a:lnTo>
                    <a:pt x="183714" y="102443"/>
                  </a:lnTo>
                  <a:lnTo>
                    <a:pt x="183355" y="101366"/>
                  </a:lnTo>
                  <a:lnTo>
                    <a:pt x="182817" y="100469"/>
                  </a:lnTo>
                  <a:lnTo>
                    <a:pt x="182279" y="99393"/>
                  </a:lnTo>
                  <a:lnTo>
                    <a:pt x="181382" y="98496"/>
                  </a:lnTo>
                  <a:lnTo>
                    <a:pt x="180485" y="97599"/>
                  </a:lnTo>
                  <a:lnTo>
                    <a:pt x="179408" y="96881"/>
                  </a:lnTo>
                  <a:lnTo>
                    <a:pt x="13635" y="1256"/>
                  </a:lnTo>
                  <a:lnTo>
                    <a:pt x="12379" y="718"/>
                  </a:lnTo>
                  <a:lnTo>
                    <a:pt x="11303" y="179"/>
                  </a:lnTo>
                  <a:lnTo>
                    <a:pt x="10047" y="0"/>
                  </a:lnTo>
                  <a:close/>
                </a:path>
              </a:pathLst>
            </a:cu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-6733056">
              <a:off x="2646895" y="3621297"/>
              <a:ext cx="70587" cy="80758"/>
            </a:xfrm>
            <a:custGeom>
              <a:rect b="b" l="l" r="r" t="t"/>
              <a:pathLst>
                <a:path extrusionOk="0" h="209550" w="184073">
                  <a:moveTo>
                    <a:pt x="7715" y="0"/>
                  </a:moveTo>
                  <a:lnTo>
                    <a:pt x="6638" y="359"/>
                  </a:lnTo>
                  <a:lnTo>
                    <a:pt x="5562" y="718"/>
                  </a:lnTo>
                  <a:lnTo>
                    <a:pt x="4665" y="1256"/>
                  </a:lnTo>
                  <a:lnTo>
                    <a:pt x="3588" y="1794"/>
                  </a:lnTo>
                  <a:lnTo>
                    <a:pt x="2691" y="2512"/>
                  </a:lnTo>
                  <a:lnTo>
                    <a:pt x="1973" y="3409"/>
                  </a:lnTo>
                  <a:lnTo>
                    <a:pt x="1435" y="4306"/>
                  </a:lnTo>
                  <a:lnTo>
                    <a:pt x="897" y="5382"/>
                  </a:lnTo>
                  <a:lnTo>
                    <a:pt x="359" y="6459"/>
                  </a:lnTo>
                  <a:lnTo>
                    <a:pt x="179" y="7715"/>
                  </a:lnTo>
                  <a:lnTo>
                    <a:pt x="0" y="8970"/>
                  </a:lnTo>
                  <a:lnTo>
                    <a:pt x="0" y="104775"/>
                  </a:lnTo>
                  <a:lnTo>
                    <a:pt x="0" y="200580"/>
                  </a:lnTo>
                  <a:lnTo>
                    <a:pt x="179" y="201835"/>
                  </a:lnTo>
                  <a:lnTo>
                    <a:pt x="359" y="203091"/>
                  </a:lnTo>
                  <a:lnTo>
                    <a:pt x="897" y="204168"/>
                  </a:lnTo>
                  <a:lnTo>
                    <a:pt x="1435" y="205244"/>
                  </a:lnTo>
                  <a:lnTo>
                    <a:pt x="1973" y="206141"/>
                  </a:lnTo>
                  <a:lnTo>
                    <a:pt x="2691" y="207038"/>
                  </a:lnTo>
                  <a:lnTo>
                    <a:pt x="3588" y="207756"/>
                  </a:lnTo>
                  <a:lnTo>
                    <a:pt x="4665" y="208294"/>
                  </a:lnTo>
                  <a:lnTo>
                    <a:pt x="5562" y="208832"/>
                  </a:lnTo>
                  <a:lnTo>
                    <a:pt x="6638" y="209191"/>
                  </a:lnTo>
                  <a:lnTo>
                    <a:pt x="7715" y="209550"/>
                  </a:lnTo>
                  <a:lnTo>
                    <a:pt x="10047" y="209550"/>
                  </a:lnTo>
                  <a:lnTo>
                    <a:pt x="11303" y="209371"/>
                  </a:lnTo>
                  <a:lnTo>
                    <a:pt x="12379" y="208832"/>
                  </a:lnTo>
                  <a:lnTo>
                    <a:pt x="13635" y="208294"/>
                  </a:lnTo>
                  <a:lnTo>
                    <a:pt x="179408" y="112669"/>
                  </a:lnTo>
                  <a:lnTo>
                    <a:pt x="180485" y="111951"/>
                  </a:lnTo>
                  <a:lnTo>
                    <a:pt x="181382" y="111054"/>
                  </a:lnTo>
                  <a:lnTo>
                    <a:pt x="182279" y="110157"/>
                  </a:lnTo>
                  <a:lnTo>
                    <a:pt x="182817" y="109081"/>
                  </a:lnTo>
                  <a:lnTo>
                    <a:pt x="183355" y="108184"/>
                  </a:lnTo>
                  <a:lnTo>
                    <a:pt x="183714" y="107107"/>
                  </a:lnTo>
                  <a:lnTo>
                    <a:pt x="183894" y="105851"/>
                  </a:lnTo>
                  <a:lnTo>
                    <a:pt x="184073" y="104775"/>
                  </a:lnTo>
                  <a:lnTo>
                    <a:pt x="183894" y="103699"/>
                  </a:lnTo>
                  <a:lnTo>
                    <a:pt x="183714" y="102443"/>
                  </a:lnTo>
                  <a:lnTo>
                    <a:pt x="183355" y="101366"/>
                  </a:lnTo>
                  <a:lnTo>
                    <a:pt x="182817" y="100469"/>
                  </a:lnTo>
                  <a:lnTo>
                    <a:pt x="182279" y="99393"/>
                  </a:lnTo>
                  <a:lnTo>
                    <a:pt x="181382" y="98496"/>
                  </a:lnTo>
                  <a:lnTo>
                    <a:pt x="180485" y="97599"/>
                  </a:lnTo>
                  <a:lnTo>
                    <a:pt x="179408" y="96881"/>
                  </a:lnTo>
                  <a:lnTo>
                    <a:pt x="13635" y="1256"/>
                  </a:lnTo>
                  <a:lnTo>
                    <a:pt x="12379" y="718"/>
                  </a:lnTo>
                  <a:lnTo>
                    <a:pt x="11303" y="179"/>
                  </a:lnTo>
                  <a:lnTo>
                    <a:pt x="10047" y="0"/>
                  </a:lnTo>
                  <a:close/>
                </a:path>
              </a:pathLst>
            </a:cu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1"/>
          <p:cNvSpPr txBox="1"/>
          <p:nvPr>
            <p:ph idx="2" type="subTitle"/>
          </p:nvPr>
        </p:nvSpPr>
        <p:spPr>
          <a:xfrm>
            <a:off x="1326725" y="1165200"/>
            <a:ext cx="38958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3" type="body"/>
          </p:nvPr>
        </p:nvSpPr>
        <p:spPr>
          <a:xfrm>
            <a:off x="1344925" y="1568325"/>
            <a:ext cx="3897600" cy="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4" type="subTitle"/>
          </p:nvPr>
        </p:nvSpPr>
        <p:spPr>
          <a:xfrm>
            <a:off x="1326725" y="2306550"/>
            <a:ext cx="38958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5" type="body"/>
          </p:nvPr>
        </p:nvSpPr>
        <p:spPr>
          <a:xfrm>
            <a:off x="1344925" y="2709675"/>
            <a:ext cx="3897600" cy="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6" type="subTitle"/>
          </p:nvPr>
        </p:nvSpPr>
        <p:spPr>
          <a:xfrm>
            <a:off x="1326725" y="3509325"/>
            <a:ext cx="38958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7" type="body"/>
          </p:nvPr>
        </p:nvSpPr>
        <p:spPr>
          <a:xfrm>
            <a:off x="1344925" y="3912450"/>
            <a:ext cx="3897600" cy="62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opic Slide">
  <p:cSld name="TITLE_ONLY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2"/>
          <p:cNvSpPr/>
          <p:nvPr/>
        </p:nvSpPr>
        <p:spPr>
          <a:xfrm>
            <a:off x="467075" y="1152475"/>
            <a:ext cx="9279000" cy="3653100"/>
          </a:xfrm>
          <a:prstGeom prst="roundRect">
            <a:avLst>
              <a:gd fmla="val 1397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>
            <p:ph idx="2" type="pic"/>
          </p:nvPr>
        </p:nvSpPr>
        <p:spPr>
          <a:xfrm>
            <a:off x="956075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4" name="Google Shape;254;p22"/>
          <p:cNvSpPr/>
          <p:nvPr>
            <p:ph idx="3" type="pic"/>
          </p:nvPr>
        </p:nvSpPr>
        <p:spPr>
          <a:xfrm>
            <a:off x="956075" y="3091125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5" name="Google Shape;255;p22"/>
          <p:cNvSpPr/>
          <p:nvPr>
            <p:ph idx="4" type="pic"/>
          </p:nvPr>
        </p:nvSpPr>
        <p:spPr>
          <a:xfrm>
            <a:off x="4654925" y="1560500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6" name="Google Shape;256;p22"/>
          <p:cNvSpPr/>
          <p:nvPr>
            <p:ph idx="5" type="pic"/>
          </p:nvPr>
        </p:nvSpPr>
        <p:spPr>
          <a:xfrm>
            <a:off x="4654925" y="3091125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7" name="Google Shape;257;p22"/>
          <p:cNvSpPr txBox="1"/>
          <p:nvPr>
            <p:ph idx="6" type="subTitle"/>
          </p:nvPr>
        </p:nvSpPr>
        <p:spPr>
          <a:xfrm>
            <a:off x="2011775" y="156998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2"/>
          <p:cNvSpPr txBox="1"/>
          <p:nvPr>
            <p:ph idx="7" type="body"/>
          </p:nvPr>
        </p:nvSpPr>
        <p:spPr>
          <a:xfrm>
            <a:off x="2023300" y="197311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22"/>
          <p:cNvSpPr txBox="1"/>
          <p:nvPr>
            <p:ph idx="8" type="subTitle"/>
          </p:nvPr>
        </p:nvSpPr>
        <p:spPr>
          <a:xfrm>
            <a:off x="2011775" y="309113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2"/>
          <p:cNvSpPr txBox="1"/>
          <p:nvPr>
            <p:ph idx="9" type="body"/>
          </p:nvPr>
        </p:nvSpPr>
        <p:spPr>
          <a:xfrm>
            <a:off x="2023300" y="349426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22"/>
          <p:cNvSpPr txBox="1"/>
          <p:nvPr>
            <p:ph idx="13" type="subTitle"/>
          </p:nvPr>
        </p:nvSpPr>
        <p:spPr>
          <a:xfrm>
            <a:off x="5722050" y="156998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2"/>
          <p:cNvSpPr txBox="1"/>
          <p:nvPr>
            <p:ph idx="14" type="body"/>
          </p:nvPr>
        </p:nvSpPr>
        <p:spPr>
          <a:xfrm>
            <a:off x="5733575" y="197311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15" type="subTitle"/>
          </p:nvPr>
        </p:nvSpPr>
        <p:spPr>
          <a:xfrm>
            <a:off x="5722050" y="309113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16" type="body"/>
          </p:nvPr>
        </p:nvSpPr>
        <p:spPr>
          <a:xfrm>
            <a:off x="5733575" y="349426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5" name="Google Shape;265;p22"/>
          <p:cNvGrpSpPr/>
          <p:nvPr/>
        </p:nvGrpSpPr>
        <p:grpSpPr>
          <a:xfrm rot="5400000">
            <a:off x="-62746" y="3289838"/>
            <a:ext cx="881054" cy="483615"/>
            <a:chOff x="5988337" y="3156400"/>
            <a:chExt cx="881054" cy="483615"/>
          </a:xfrm>
        </p:grpSpPr>
        <p:sp>
          <p:nvSpPr>
            <p:cNvPr id="266" name="Google Shape;266;p22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opic Slide">
  <p:cSld name="TITLE_ONLY_1_5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3"/>
          <p:cNvSpPr/>
          <p:nvPr/>
        </p:nvSpPr>
        <p:spPr>
          <a:xfrm>
            <a:off x="-592200" y="1152475"/>
            <a:ext cx="9279000" cy="3653100"/>
          </a:xfrm>
          <a:prstGeom prst="roundRect">
            <a:avLst>
              <a:gd fmla="val 1269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>
            <p:ph idx="2" type="pic"/>
          </p:nvPr>
        </p:nvSpPr>
        <p:spPr>
          <a:xfrm>
            <a:off x="956075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8" name="Google Shape;288;p23"/>
          <p:cNvSpPr txBox="1"/>
          <p:nvPr>
            <p:ph idx="3" type="subTitle"/>
          </p:nvPr>
        </p:nvSpPr>
        <p:spPr>
          <a:xfrm>
            <a:off x="458625" y="2594850"/>
            <a:ext cx="18885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4" type="body"/>
          </p:nvPr>
        </p:nvSpPr>
        <p:spPr>
          <a:xfrm>
            <a:off x="467450" y="2997975"/>
            <a:ext cx="1889400" cy="15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23"/>
          <p:cNvSpPr/>
          <p:nvPr>
            <p:ph idx="5" type="pic"/>
          </p:nvPr>
        </p:nvSpPr>
        <p:spPr>
          <a:xfrm>
            <a:off x="3595638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1" name="Google Shape;291;p23"/>
          <p:cNvSpPr txBox="1"/>
          <p:nvPr>
            <p:ph idx="6" type="subTitle"/>
          </p:nvPr>
        </p:nvSpPr>
        <p:spPr>
          <a:xfrm>
            <a:off x="3098188" y="2594850"/>
            <a:ext cx="18885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7" type="body"/>
          </p:nvPr>
        </p:nvSpPr>
        <p:spPr>
          <a:xfrm>
            <a:off x="3107008" y="2997975"/>
            <a:ext cx="1889400" cy="15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23"/>
          <p:cNvSpPr/>
          <p:nvPr>
            <p:ph idx="8" type="pic"/>
          </p:nvPr>
        </p:nvSpPr>
        <p:spPr>
          <a:xfrm>
            <a:off x="6235188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23"/>
          <p:cNvSpPr txBox="1"/>
          <p:nvPr>
            <p:ph idx="9" type="subTitle"/>
          </p:nvPr>
        </p:nvSpPr>
        <p:spPr>
          <a:xfrm>
            <a:off x="5737738" y="2594850"/>
            <a:ext cx="18885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95" name="Google Shape;295;p23"/>
          <p:cNvSpPr txBox="1"/>
          <p:nvPr>
            <p:ph idx="13" type="body"/>
          </p:nvPr>
        </p:nvSpPr>
        <p:spPr>
          <a:xfrm>
            <a:off x="5746553" y="2997975"/>
            <a:ext cx="1889400" cy="15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96" name="Google Shape;296;p23"/>
          <p:cNvGrpSpPr/>
          <p:nvPr/>
        </p:nvGrpSpPr>
        <p:grpSpPr>
          <a:xfrm>
            <a:off x="7428504" y="1008605"/>
            <a:ext cx="881054" cy="483615"/>
            <a:chOff x="5988337" y="3156400"/>
            <a:chExt cx="881054" cy="483615"/>
          </a:xfrm>
        </p:grpSpPr>
        <p:sp>
          <p:nvSpPr>
            <p:cNvPr id="297" name="Google Shape;297;p23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&amp; Image Black">
  <p:cSld name="TITLE_ONLY_1_6"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/>
          <p:nvPr/>
        </p:nvSpPr>
        <p:spPr>
          <a:xfrm>
            <a:off x="4383000" y="1311125"/>
            <a:ext cx="4314300" cy="352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" name="Google Shape;315;p2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4"/>
          <p:cNvSpPr/>
          <p:nvPr>
            <p:ph idx="2" type="pic"/>
          </p:nvPr>
        </p:nvSpPr>
        <p:spPr>
          <a:xfrm>
            <a:off x="4230675" y="1152475"/>
            <a:ext cx="4314300" cy="353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467075" y="1149725"/>
            <a:ext cx="31977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4" type="body"/>
          </p:nvPr>
        </p:nvSpPr>
        <p:spPr>
          <a:xfrm>
            <a:off x="467075" y="1724600"/>
            <a:ext cx="3197700" cy="30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&amp; Image Spacecraft">
  <p:cSld name="TITLE_ONLY_6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5"/>
          <p:cNvSpPr/>
          <p:nvPr>
            <p:ph idx="2" type="pic"/>
          </p:nvPr>
        </p:nvSpPr>
        <p:spPr>
          <a:xfrm>
            <a:off x="457200" y="1152475"/>
            <a:ext cx="4563900" cy="26259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5"/>
          <p:cNvSpPr txBox="1"/>
          <p:nvPr>
            <p:ph idx="3" type="subTitle"/>
          </p:nvPr>
        </p:nvSpPr>
        <p:spPr>
          <a:xfrm>
            <a:off x="5489100" y="1149725"/>
            <a:ext cx="31977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5"/>
          <p:cNvSpPr txBox="1"/>
          <p:nvPr>
            <p:ph idx="4" type="body"/>
          </p:nvPr>
        </p:nvSpPr>
        <p:spPr>
          <a:xfrm>
            <a:off x="5489100" y="1724600"/>
            <a:ext cx="3197700" cy="30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29" name="Google Shape;329;p25"/>
          <p:cNvGrpSpPr/>
          <p:nvPr/>
        </p:nvGrpSpPr>
        <p:grpSpPr>
          <a:xfrm>
            <a:off x="457204" y="4169530"/>
            <a:ext cx="881054" cy="483615"/>
            <a:chOff x="5988337" y="3156400"/>
            <a:chExt cx="881054" cy="483615"/>
          </a:xfrm>
        </p:grpSpPr>
        <p:sp>
          <p:nvSpPr>
            <p:cNvPr id="330" name="Google Shape;330;p25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Topic Grey">
  <p:cSld name="TITLE_AND_BODY_1_1_1">
    <p:bg>
      <p:bgPr>
        <a:solidFill>
          <a:schemeClr val="dk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/>
          <p:nvPr/>
        </p:nvSpPr>
        <p:spPr>
          <a:xfrm>
            <a:off x="4961325" y="1304875"/>
            <a:ext cx="3436500" cy="3653100"/>
          </a:xfrm>
          <a:prstGeom prst="roundRect">
            <a:avLst>
              <a:gd fmla="val 12444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1051825" y="1304875"/>
            <a:ext cx="3436500" cy="3653100"/>
          </a:xfrm>
          <a:prstGeom prst="roundRect">
            <a:avLst>
              <a:gd fmla="val 12444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899425" y="1152475"/>
            <a:ext cx="3436500" cy="3653100"/>
          </a:xfrm>
          <a:prstGeom prst="roundRect">
            <a:avLst>
              <a:gd fmla="val 12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1157375" y="2902650"/>
            <a:ext cx="2920500" cy="1687200"/>
          </a:xfrm>
          <a:prstGeom prst="rect">
            <a:avLst/>
          </a:prstGeom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p2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/>
          <p:nvPr/>
        </p:nvSpPr>
        <p:spPr>
          <a:xfrm>
            <a:off x="4808922" y="1152475"/>
            <a:ext cx="3436500" cy="3653100"/>
          </a:xfrm>
          <a:prstGeom prst="roundRect">
            <a:avLst>
              <a:gd fmla="val 12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6"/>
          <p:cNvSpPr txBox="1"/>
          <p:nvPr>
            <p:ph idx="2" type="body"/>
          </p:nvPr>
        </p:nvSpPr>
        <p:spPr>
          <a:xfrm>
            <a:off x="5021125" y="2902650"/>
            <a:ext cx="3012000" cy="1687200"/>
          </a:xfrm>
          <a:prstGeom prst="rect">
            <a:avLst/>
          </a:prstGeom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26"/>
          <p:cNvSpPr/>
          <p:nvPr>
            <p:ph idx="3" type="pic"/>
          </p:nvPr>
        </p:nvSpPr>
        <p:spPr>
          <a:xfrm>
            <a:off x="2064875" y="1342750"/>
            <a:ext cx="1105500" cy="102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6" name="Google Shape;356;p26"/>
          <p:cNvSpPr/>
          <p:nvPr>
            <p:ph idx="4" type="pic"/>
          </p:nvPr>
        </p:nvSpPr>
        <p:spPr>
          <a:xfrm>
            <a:off x="5974425" y="1342750"/>
            <a:ext cx="1105500" cy="102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7" name="Google Shape;357;p26"/>
          <p:cNvSpPr txBox="1"/>
          <p:nvPr>
            <p:ph idx="5" type="subTitle"/>
          </p:nvPr>
        </p:nvSpPr>
        <p:spPr>
          <a:xfrm>
            <a:off x="1157375" y="2515050"/>
            <a:ext cx="29205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8" name="Google Shape;358;p26"/>
          <p:cNvSpPr txBox="1"/>
          <p:nvPr>
            <p:ph idx="6" type="subTitle"/>
          </p:nvPr>
        </p:nvSpPr>
        <p:spPr>
          <a:xfrm>
            <a:off x="5021132" y="2515050"/>
            <a:ext cx="29205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opic Horizontal">
  <p:cSld name="TITLE_ONLY_1_7">
    <p:bg>
      <p:bgPr>
        <a:solidFill>
          <a:schemeClr val="dk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" name="Google Shape;361;p2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/>
          <p:nvPr>
            <p:ph idx="2" type="pic"/>
          </p:nvPr>
        </p:nvSpPr>
        <p:spPr>
          <a:xfrm>
            <a:off x="466515" y="1028700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4" name="Google Shape;364;p27"/>
          <p:cNvSpPr txBox="1"/>
          <p:nvPr>
            <p:ph idx="1" type="subTitle"/>
          </p:nvPr>
        </p:nvSpPr>
        <p:spPr>
          <a:xfrm>
            <a:off x="1531021" y="1028700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5" name="Google Shape;365;p27"/>
          <p:cNvSpPr txBox="1"/>
          <p:nvPr>
            <p:ph idx="3" type="body"/>
          </p:nvPr>
        </p:nvSpPr>
        <p:spPr>
          <a:xfrm>
            <a:off x="1545097" y="1354424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6" name="Google Shape;366;p27"/>
          <p:cNvSpPr/>
          <p:nvPr>
            <p:ph idx="4" type="pic"/>
          </p:nvPr>
        </p:nvSpPr>
        <p:spPr>
          <a:xfrm>
            <a:off x="466515" y="2060371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7" name="Google Shape;367;p27"/>
          <p:cNvSpPr txBox="1"/>
          <p:nvPr>
            <p:ph idx="5" type="subTitle"/>
          </p:nvPr>
        </p:nvSpPr>
        <p:spPr>
          <a:xfrm>
            <a:off x="1531021" y="2060371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8" name="Google Shape;368;p27"/>
          <p:cNvSpPr txBox="1"/>
          <p:nvPr>
            <p:ph idx="6" type="body"/>
          </p:nvPr>
        </p:nvSpPr>
        <p:spPr>
          <a:xfrm>
            <a:off x="1545097" y="2386095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9" name="Google Shape;369;p27"/>
          <p:cNvSpPr/>
          <p:nvPr>
            <p:ph idx="7" type="pic"/>
          </p:nvPr>
        </p:nvSpPr>
        <p:spPr>
          <a:xfrm>
            <a:off x="466515" y="3092042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0" name="Google Shape;370;p27"/>
          <p:cNvSpPr txBox="1"/>
          <p:nvPr>
            <p:ph idx="8" type="subTitle"/>
          </p:nvPr>
        </p:nvSpPr>
        <p:spPr>
          <a:xfrm>
            <a:off x="1531021" y="3092042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1" name="Google Shape;371;p27"/>
          <p:cNvSpPr txBox="1"/>
          <p:nvPr>
            <p:ph idx="9" type="body"/>
          </p:nvPr>
        </p:nvSpPr>
        <p:spPr>
          <a:xfrm>
            <a:off x="1545097" y="3417766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72" name="Google Shape;372;p27"/>
          <p:cNvCxnSpPr/>
          <p:nvPr/>
        </p:nvCxnSpPr>
        <p:spPr>
          <a:xfrm>
            <a:off x="458100" y="1907233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7"/>
          <p:cNvCxnSpPr/>
          <p:nvPr/>
        </p:nvCxnSpPr>
        <p:spPr>
          <a:xfrm>
            <a:off x="458100" y="2933820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4" name="Google Shape;374;p27"/>
          <p:cNvSpPr/>
          <p:nvPr>
            <p:ph idx="13" type="pic"/>
          </p:nvPr>
        </p:nvSpPr>
        <p:spPr>
          <a:xfrm>
            <a:off x="466515" y="4102050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5" name="Google Shape;375;p27"/>
          <p:cNvSpPr txBox="1"/>
          <p:nvPr>
            <p:ph idx="14" type="subTitle"/>
          </p:nvPr>
        </p:nvSpPr>
        <p:spPr>
          <a:xfrm>
            <a:off x="1531021" y="4102050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6" name="Google Shape;376;p27"/>
          <p:cNvSpPr txBox="1"/>
          <p:nvPr>
            <p:ph idx="15" type="body"/>
          </p:nvPr>
        </p:nvSpPr>
        <p:spPr>
          <a:xfrm>
            <a:off x="1531475" y="4438650"/>
            <a:ext cx="71418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77" name="Google Shape;377;p27"/>
          <p:cNvCxnSpPr/>
          <p:nvPr/>
        </p:nvCxnSpPr>
        <p:spPr>
          <a:xfrm>
            <a:off x="458100" y="3943828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We Help">
  <p:cSld name="TITLE_ONLY_4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/>
          <p:nvPr/>
        </p:nvSpPr>
        <p:spPr>
          <a:xfrm>
            <a:off x="591600" y="2013275"/>
            <a:ext cx="4149900" cy="266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>
            <p:ph idx="2" type="pic"/>
          </p:nvPr>
        </p:nvSpPr>
        <p:spPr>
          <a:xfrm>
            <a:off x="457200" y="1860875"/>
            <a:ext cx="4113900" cy="266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4" name="Google Shape;384;p28"/>
          <p:cNvCxnSpPr>
            <a:endCxn id="385" idx="0"/>
          </p:cNvCxnSpPr>
          <p:nvPr/>
        </p:nvCxnSpPr>
        <p:spPr>
          <a:xfrm flipH="1">
            <a:off x="5343848" y="2068933"/>
            <a:ext cx="5700" cy="2029800"/>
          </a:xfrm>
          <a:prstGeom prst="straightConnector1">
            <a:avLst/>
          </a:prstGeom>
          <a:noFill/>
          <a:ln cap="flat" cmpd="sng" w="9525">
            <a:solidFill>
              <a:srgbClr val="BBBCB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6" name="Google Shape;386;p28"/>
          <p:cNvSpPr/>
          <p:nvPr/>
        </p:nvSpPr>
        <p:spPr>
          <a:xfrm>
            <a:off x="5130523" y="1860873"/>
            <a:ext cx="426600" cy="4266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457100" y="1152475"/>
            <a:ext cx="7958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Camunda brings together your technology, your people, and your systems to orchestrate the processes that run your organization.</a:t>
            </a:r>
            <a:endParaRPr b="1" sz="160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5130523" y="2589926"/>
            <a:ext cx="426600" cy="4266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28"/>
          <p:cNvSpPr/>
          <p:nvPr/>
        </p:nvSpPr>
        <p:spPr>
          <a:xfrm rot="-2700000">
            <a:off x="5174567" y="3389409"/>
            <a:ext cx="338563" cy="336441"/>
          </a:xfrm>
          <a:prstGeom prst="roundRect">
            <a:avLst>
              <a:gd fmla="val 5808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5130548" y="4098733"/>
            <a:ext cx="426600" cy="4266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5745175" y="1981773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Scalable microservice orchestration</a:t>
            </a:r>
            <a:endParaRPr b="1"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5745175" y="2710826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Humans are part of the workflow</a:t>
            </a:r>
            <a:endParaRPr b="1"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5745175" y="3465230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more robots running amok</a:t>
            </a:r>
            <a:endParaRPr b="1"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5745175" y="4219633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Replace legacy BPMS systems</a:t>
            </a:r>
            <a:endParaRPr b="1"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474325" y="118575"/>
            <a:ext cx="821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IBM Plex Sans"/>
                <a:ea typeface="IBM Plex Sans"/>
                <a:cs typeface="IBM Plex Sans"/>
                <a:sym typeface="IBM Plex Sans"/>
              </a:rPr>
              <a:t>How We Help</a:t>
            </a:r>
            <a:endParaRPr b="1" sz="3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Camunda">
  <p:cSld name="TITLE_AND_BODY_3">
    <p:bg>
      <p:bgPr>
        <a:solidFill>
          <a:schemeClr val="accen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/>
          <p:nvPr/>
        </p:nvSpPr>
        <p:spPr>
          <a:xfrm>
            <a:off x="233550" y="2290500"/>
            <a:ext cx="8696700" cy="344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29"/>
          <p:cNvCxnSpPr/>
          <p:nvPr/>
        </p:nvCxnSpPr>
        <p:spPr>
          <a:xfrm>
            <a:off x="5506650" y="4120750"/>
            <a:ext cx="1563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9"/>
          <p:cNvCxnSpPr>
            <a:stCxn id="399" idx="6"/>
            <a:endCxn id="400" idx="2"/>
          </p:cNvCxnSpPr>
          <p:nvPr/>
        </p:nvCxnSpPr>
        <p:spPr>
          <a:xfrm>
            <a:off x="5039800" y="3475950"/>
            <a:ext cx="3365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1" name="Google Shape;401;p29"/>
          <p:cNvSpPr txBox="1"/>
          <p:nvPr>
            <p:ph idx="1" type="body"/>
          </p:nvPr>
        </p:nvSpPr>
        <p:spPr>
          <a:xfrm>
            <a:off x="457200" y="3206700"/>
            <a:ext cx="4114800" cy="13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29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3" name="Google Shape;4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0" y="794700"/>
            <a:ext cx="3853573" cy="13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/>
        </p:nvSpPr>
        <p:spPr>
          <a:xfrm>
            <a:off x="467075" y="107800"/>
            <a:ext cx="38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</a:t>
            </a:r>
            <a:endParaRPr b="1" sz="3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p29"/>
          <p:cNvSpPr txBox="1"/>
          <p:nvPr>
            <p:ph idx="3" type="subTitle"/>
          </p:nvPr>
        </p:nvSpPr>
        <p:spPr>
          <a:xfrm>
            <a:off x="467075" y="2604875"/>
            <a:ext cx="4114800" cy="5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/>
        </p:nvSpPr>
        <p:spPr>
          <a:xfrm>
            <a:off x="4706725" y="1152475"/>
            <a:ext cx="21102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Orchestrate.</a:t>
            </a:r>
            <a:br>
              <a:rPr b="1" lang="en" sz="16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6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Automate.</a:t>
            </a:r>
            <a:br>
              <a:rPr b="1" lang="en" sz="16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6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Transform.</a:t>
            </a:r>
            <a:endParaRPr b="1" sz="1600">
              <a:solidFill>
                <a:srgbClr val="F7F7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08" name="Google Shape;408;p29"/>
          <p:cNvGrpSpPr/>
          <p:nvPr/>
        </p:nvGrpSpPr>
        <p:grpSpPr>
          <a:xfrm>
            <a:off x="7212979" y="794693"/>
            <a:ext cx="881054" cy="483615"/>
            <a:chOff x="5988337" y="3156400"/>
            <a:chExt cx="881054" cy="483615"/>
          </a:xfrm>
        </p:grpSpPr>
        <p:sp>
          <p:nvSpPr>
            <p:cNvPr id="409" name="Google Shape;409;p29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600"/>
                </a:solidFill>
              </a:endParaRPr>
            </a:p>
          </p:txBody>
        </p:sp>
      </p:grpSp>
      <p:sp>
        <p:nvSpPr>
          <p:cNvPr id="399" name="Google Shape;399;p29"/>
          <p:cNvSpPr/>
          <p:nvPr/>
        </p:nvSpPr>
        <p:spPr>
          <a:xfrm>
            <a:off x="4758100" y="3335100"/>
            <a:ext cx="281700" cy="28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8405100" y="3335100"/>
            <a:ext cx="281700" cy="2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 rot="2700000">
            <a:off x="5351885" y="3335102"/>
            <a:ext cx="281711" cy="281711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 rot="2700000">
            <a:off x="6897503" y="3335102"/>
            <a:ext cx="281711" cy="281711"/>
          </a:xfrm>
          <a:prstGeom prst="roundRect">
            <a:avLst>
              <a:gd fmla="val 16667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5934200" y="32143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6176450" y="38591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7489975" y="32143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29"/>
          <p:cNvCxnSpPr/>
          <p:nvPr/>
        </p:nvCxnSpPr>
        <p:spPr>
          <a:xfrm>
            <a:off x="5492750" y="3675150"/>
            <a:ext cx="0" cy="44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9"/>
          <p:cNvCxnSpPr/>
          <p:nvPr/>
        </p:nvCxnSpPr>
        <p:spPr>
          <a:xfrm>
            <a:off x="7038350" y="3675150"/>
            <a:ext cx="0" cy="44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TITLE_ONLY_7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/>
          <p:nvPr/>
        </p:nvSpPr>
        <p:spPr>
          <a:xfrm>
            <a:off x="5218738" y="2431300"/>
            <a:ext cx="4176600" cy="102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5218738" y="3772475"/>
            <a:ext cx="4176600" cy="102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3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30"/>
          <p:cNvSpPr txBox="1"/>
          <p:nvPr>
            <p:ph idx="2" type="subTitle"/>
          </p:nvPr>
        </p:nvSpPr>
        <p:spPr>
          <a:xfrm>
            <a:off x="476075" y="1158725"/>
            <a:ext cx="3862500" cy="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30"/>
          <p:cNvSpPr txBox="1"/>
          <p:nvPr>
            <p:ph idx="3" type="body"/>
          </p:nvPr>
        </p:nvSpPr>
        <p:spPr>
          <a:xfrm>
            <a:off x="476075" y="1724600"/>
            <a:ext cx="3862500" cy="30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30"/>
          <p:cNvSpPr/>
          <p:nvPr/>
        </p:nvSpPr>
        <p:spPr>
          <a:xfrm>
            <a:off x="5218738" y="1176675"/>
            <a:ext cx="4176600" cy="102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4853798" y="1268027"/>
            <a:ext cx="758400" cy="7584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4853798" y="2564104"/>
            <a:ext cx="758400" cy="7584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30"/>
          <p:cNvSpPr/>
          <p:nvPr/>
        </p:nvSpPr>
        <p:spPr>
          <a:xfrm rot="-2700000">
            <a:off x="4932111" y="3985320"/>
            <a:ext cx="602031" cy="598212"/>
          </a:xfrm>
          <a:prstGeom prst="roundRect">
            <a:avLst>
              <a:gd fmla="val 580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30"/>
          <p:cNvSpPr/>
          <p:nvPr>
            <p:ph idx="4" type="pic"/>
          </p:nvPr>
        </p:nvSpPr>
        <p:spPr>
          <a:xfrm>
            <a:off x="4939050" y="1346125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5" name="Google Shape;445;p30"/>
          <p:cNvSpPr/>
          <p:nvPr>
            <p:ph idx="5" type="pic"/>
          </p:nvPr>
        </p:nvSpPr>
        <p:spPr>
          <a:xfrm>
            <a:off x="4939050" y="2643700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6" name="Google Shape;446;p30"/>
          <p:cNvSpPr/>
          <p:nvPr>
            <p:ph idx="6" type="pic"/>
          </p:nvPr>
        </p:nvSpPr>
        <p:spPr>
          <a:xfrm>
            <a:off x="4939050" y="3984875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7" name="Google Shape;447;p30"/>
          <p:cNvSpPr txBox="1"/>
          <p:nvPr>
            <p:ph idx="7" type="subTitle"/>
          </p:nvPr>
        </p:nvSpPr>
        <p:spPr>
          <a:xfrm>
            <a:off x="5802575" y="1268025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0"/>
          <p:cNvSpPr txBox="1"/>
          <p:nvPr>
            <p:ph idx="8" type="body"/>
          </p:nvPr>
        </p:nvSpPr>
        <p:spPr>
          <a:xfrm>
            <a:off x="5802575" y="1600325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30"/>
          <p:cNvSpPr txBox="1"/>
          <p:nvPr>
            <p:ph idx="9" type="subTitle"/>
          </p:nvPr>
        </p:nvSpPr>
        <p:spPr>
          <a:xfrm>
            <a:off x="5802575" y="2520250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30"/>
          <p:cNvSpPr txBox="1"/>
          <p:nvPr>
            <p:ph idx="13" type="body"/>
          </p:nvPr>
        </p:nvSpPr>
        <p:spPr>
          <a:xfrm>
            <a:off x="5802575" y="2852550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30"/>
          <p:cNvSpPr txBox="1"/>
          <p:nvPr>
            <p:ph idx="14" type="subTitle"/>
          </p:nvPr>
        </p:nvSpPr>
        <p:spPr>
          <a:xfrm>
            <a:off x="5802575" y="3861475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30"/>
          <p:cNvSpPr txBox="1"/>
          <p:nvPr>
            <p:ph idx="15" type="body"/>
          </p:nvPr>
        </p:nvSpPr>
        <p:spPr>
          <a:xfrm>
            <a:off x="5802575" y="4193775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Spacecraft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>
            <a:off x="7446762" y="3555550"/>
            <a:ext cx="2761800" cy="2761500"/>
          </a:xfrm>
          <a:prstGeom prst="ellipse">
            <a:avLst/>
          </a:prstGeom>
          <a:noFill/>
          <a:ln cap="flat" cmpd="sng" w="19050">
            <a:solidFill>
              <a:srgbClr val="888B8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768531" y="3877386"/>
            <a:ext cx="2118000" cy="2118000"/>
          </a:xfrm>
          <a:prstGeom prst="ellipse">
            <a:avLst/>
          </a:prstGeom>
          <a:noFill/>
          <a:ln cap="flat" cmpd="sng" w="1905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117498" y="4226287"/>
            <a:ext cx="1420200" cy="1420200"/>
          </a:xfrm>
          <a:prstGeom prst="ellipse">
            <a:avLst/>
          </a:prstGeom>
          <a:noFill/>
          <a:ln cap="flat" cmpd="sng" w="1905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TITLE_ONLY_8">
    <p:bg>
      <p:bgPr>
        <a:solidFill>
          <a:schemeClr val="dk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/>
          <p:nvPr/>
        </p:nvSpPr>
        <p:spPr>
          <a:xfrm>
            <a:off x="3979175" y="1167325"/>
            <a:ext cx="4248600" cy="282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0" y="-17975"/>
            <a:ext cx="4572000" cy="516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 txBox="1"/>
          <p:nvPr>
            <p:ph type="title"/>
          </p:nvPr>
        </p:nvSpPr>
        <p:spPr>
          <a:xfrm>
            <a:off x="457200" y="114300"/>
            <a:ext cx="36129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3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31"/>
          <p:cNvSpPr txBox="1"/>
          <p:nvPr>
            <p:ph idx="2" type="subTitle"/>
          </p:nvPr>
        </p:nvSpPr>
        <p:spPr>
          <a:xfrm>
            <a:off x="457200" y="1183877"/>
            <a:ext cx="3612900" cy="3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3" type="body"/>
          </p:nvPr>
        </p:nvSpPr>
        <p:spPr>
          <a:xfrm>
            <a:off x="464326" y="1504916"/>
            <a:ext cx="3612900" cy="8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0" name="Google Shape;460;p31"/>
          <p:cNvSpPr txBox="1"/>
          <p:nvPr>
            <p:ph idx="4" type="subTitle"/>
          </p:nvPr>
        </p:nvSpPr>
        <p:spPr>
          <a:xfrm>
            <a:off x="457200" y="2422934"/>
            <a:ext cx="3612900" cy="3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61" name="Google Shape;461;p31"/>
          <p:cNvSpPr txBox="1"/>
          <p:nvPr>
            <p:ph idx="5" type="body"/>
          </p:nvPr>
        </p:nvSpPr>
        <p:spPr>
          <a:xfrm>
            <a:off x="464326" y="2743982"/>
            <a:ext cx="3612900" cy="8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31"/>
          <p:cNvSpPr txBox="1"/>
          <p:nvPr>
            <p:ph idx="6" type="subTitle"/>
          </p:nvPr>
        </p:nvSpPr>
        <p:spPr>
          <a:xfrm>
            <a:off x="457200" y="3661991"/>
            <a:ext cx="3612900" cy="3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63" name="Google Shape;463;p31"/>
          <p:cNvSpPr txBox="1"/>
          <p:nvPr>
            <p:ph idx="7" type="body"/>
          </p:nvPr>
        </p:nvSpPr>
        <p:spPr>
          <a:xfrm>
            <a:off x="464326" y="3983048"/>
            <a:ext cx="3612900" cy="8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31"/>
          <p:cNvSpPr/>
          <p:nvPr/>
        </p:nvSpPr>
        <p:spPr>
          <a:xfrm rot="-2700000">
            <a:off x="4298674" y="2307864"/>
            <a:ext cx="546452" cy="543058"/>
          </a:xfrm>
          <a:prstGeom prst="roundRect">
            <a:avLst>
              <a:gd fmla="val 5808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5" name="Google Shape;4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/>
        </p:nvSpPr>
        <p:spPr>
          <a:xfrm>
            <a:off x="4832000" y="1586575"/>
            <a:ext cx="369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</a:t>
            </a:r>
            <a:endParaRPr sz="4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7" name="Google Shape;467;p31"/>
          <p:cNvSpPr txBox="1"/>
          <p:nvPr>
            <p:ph idx="8" type="body"/>
          </p:nvPr>
        </p:nvSpPr>
        <p:spPr>
          <a:xfrm>
            <a:off x="5201300" y="1724600"/>
            <a:ext cx="2658300" cy="19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■"/>
              <a:defRPr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68" name="Google Shape;468;p31"/>
          <p:cNvSpPr txBox="1"/>
          <p:nvPr>
            <p:ph idx="9" type="subTitle"/>
          </p:nvPr>
        </p:nvSpPr>
        <p:spPr>
          <a:xfrm>
            <a:off x="5201300" y="4138300"/>
            <a:ext cx="2326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1"/>
          <p:cNvSpPr txBox="1"/>
          <p:nvPr>
            <p:ph idx="13" type="subTitle"/>
          </p:nvPr>
        </p:nvSpPr>
        <p:spPr>
          <a:xfrm>
            <a:off x="5201300" y="4434700"/>
            <a:ext cx="2326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0" name="Google Shape;470;p31"/>
          <p:cNvGrpSpPr/>
          <p:nvPr/>
        </p:nvGrpSpPr>
        <p:grpSpPr>
          <a:xfrm>
            <a:off x="8324124" y="4074525"/>
            <a:ext cx="939600" cy="935752"/>
            <a:chOff x="511165" y="3659475"/>
            <a:chExt cx="939600" cy="935752"/>
          </a:xfrm>
        </p:grpSpPr>
        <p:sp>
          <p:nvSpPr>
            <p:cNvPr id="471" name="Google Shape;471;p31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CUSTOM"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32"/>
          <p:cNvSpPr/>
          <p:nvPr/>
        </p:nvSpPr>
        <p:spPr>
          <a:xfrm>
            <a:off x="457188" y="2528811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32"/>
          <p:cNvSpPr/>
          <p:nvPr/>
        </p:nvSpPr>
        <p:spPr>
          <a:xfrm>
            <a:off x="457188" y="1760711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FF69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457188" y="3296910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457188" y="4065010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5594484" y="1760734"/>
            <a:ext cx="323700" cy="323700"/>
          </a:xfrm>
          <a:prstGeom prst="ellipse">
            <a:avLst/>
          </a:prstGeom>
          <a:solidFill>
            <a:srgbClr val="FF69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5594484" y="2528828"/>
            <a:ext cx="323700" cy="3237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5594484" y="3296922"/>
            <a:ext cx="323700" cy="323700"/>
          </a:xfrm>
          <a:prstGeom prst="ellipse">
            <a:avLst/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5594484" y="4065016"/>
            <a:ext cx="323700" cy="323700"/>
          </a:xfrm>
          <a:prstGeom prst="ellipse">
            <a:avLst/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3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2"/>
          <p:cNvSpPr txBox="1"/>
          <p:nvPr>
            <p:ph idx="2" type="subTitle"/>
          </p:nvPr>
        </p:nvSpPr>
        <p:spPr>
          <a:xfrm>
            <a:off x="457200" y="1149700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2"/>
          <p:cNvSpPr txBox="1"/>
          <p:nvPr>
            <p:ph idx="3" type="subTitle"/>
          </p:nvPr>
        </p:nvSpPr>
        <p:spPr>
          <a:xfrm>
            <a:off x="2222800" y="1149700"/>
            <a:ext cx="31143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2"/>
          <p:cNvSpPr txBox="1"/>
          <p:nvPr>
            <p:ph idx="4" type="subTitle"/>
          </p:nvPr>
        </p:nvSpPr>
        <p:spPr>
          <a:xfrm>
            <a:off x="5594475" y="1149700"/>
            <a:ext cx="14841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2"/>
          <p:cNvSpPr txBox="1"/>
          <p:nvPr>
            <p:ph idx="5" type="subTitle"/>
          </p:nvPr>
        </p:nvSpPr>
        <p:spPr>
          <a:xfrm>
            <a:off x="7395800" y="1149700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32"/>
          <p:cNvSpPr txBox="1"/>
          <p:nvPr>
            <p:ph idx="6" type="subTitle"/>
          </p:nvPr>
        </p:nvSpPr>
        <p:spPr>
          <a:xfrm>
            <a:off x="457200" y="1760725"/>
            <a:ext cx="12759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32"/>
          <p:cNvSpPr txBox="1"/>
          <p:nvPr>
            <p:ph idx="7" type="subTitle"/>
          </p:nvPr>
        </p:nvSpPr>
        <p:spPr>
          <a:xfrm>
            <a:off x="457200" y="2528813"/>
            <a:ext cx="12759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32"/>
          <p:cNvSpPr txBox="1"/>
          <p:nvPr>
            <p:ph idx="8" type="subTitle"/>
          </p:nvPr>
        </p:nvSpPr>
        <p:spPr>
          <a:xfrm>
            <a:off x="457200" y="3296900"/>
            <a:ext cx="12759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32"/>
          <p:cNvSpPr txBox="1"/>
          <p:nvPr>
            <p:ph idx="9" type="subTitle"/>
          </p:nvPr>
        </p:nvSpPr>
        <p:spPr>
          <a:xfrm>
            <a:off x="457200" y="4055713"/>
            <a:ext cx="12759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32"/>
          <p:cNvSpPr txBox="1"/>
          <p:nvPr>
            <p:ph idx="13" type="subTitle"/>
          </p:nvPr>
        </p:nvSpPr>
        <p:spPr>
          <a:xfrm>
            <a:off x="2222800" y="1732400"/>
            <a:ext cx="31143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9" name="Google Shape;499;p32"/>
          <p:cNvSpPr txBox="1"/>
          <p:nvPr>
            <p:ph idx="14" type="subTitle"/>
          </p:nvPr>
        </p:nvSpPr>
        <p:spPr>
          <a:xfrm>
            <a:off x="2222800" y="2528825"/>
            <a:ext cx="31143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0" name="Google Shape;500;p32"/>
          <p:cNvSpPr txBox="1"/>
          <p:nvPr>
            <p:ph idx="15" type="subTitle"/>
          </p:nvPr>
        </p:nvSpPr>
        <p:spPr>
          <a:xfrm>
            <a:off x="2222800" y="3273463"/>
            <a:ext cx="31143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1" name="Google Shape;501;p32"/>
          <p:cNvSpPr txBox="1"/>
          <p:nvPr>
            <p:ph idx="16" type="subTitle"/>
          </p:nvPr>
        </p:nvSpPr>
        <p:spPr>
          <a:xfrm>
            <a:off x="2222800" y="4065013"/>
            <a:ext cx="31143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2" name="Google Shape;502;p32"/>
          <p:cNvSpPr txBox="1"/>
          <p:nvPr>
            <p:ph idx="17" type="subTitle"/>
          </p:nvPr>
        </p:nvSpPr>
        <p:spPr>
          <a:xfrm>
            <a:off x="5994375" y="1732400"/>
            <a:ext cx="10842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3" name="Google Shape;503;p32"/>
          <p:cNvSpPr txBox="1"/>
          <p:nvPr>
            <p:ph idx="18" type="subTitle"/>
          </p:nvPr>
        </p:nvSpPr>
        <p:spPr>
          <a:xfrm>
            <a:off x="5994375" y="2528829"/>
            <a:ext cx="10842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4" name="Google Shape;504;p32"/>
          <p:cNvSpPr txBox="1"/>
          <p:nvPr>
            <p:ph idx="19" type="subTitle"/>
          </p:nvPr>
        </p:nvSpPr>
        <p:spPr>
          <a:xfrm>
            <a:off x="5994375" y="3273469"/>
            <a:ext cx="10842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5" name="Google Shape;505;p32"/>
          <p:cNvSpPr txBox="1"/>
          <p:nvPr>
            <p:ph idx="20" type="subTitle"/>
          </p:nvPr>
        </p:nvSpPr>
        <p:spPr>
          <a:xfrm>
            <a:off x="5994375" y="4065023"/>
            <a:ext cx="10842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6" name="Google Shape;506;p32"/>
          <p:cNvSpPr txBox="1"/>
          <p:nvPr>
            <p:ph idx="21" type="subTitle"/>
          </p:nvPr>
        </p:nvSpPr>
        <p:spPr>
          <a:xfrm>
            <a:off x="7395800" y="1732400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7" name="Google Shape;507;p32"/>
          <p:cNvSpPr txBox="1"/>
          <p:nvPr>
            <p:ph idx="22" type="subTitle"/>
          </p:nvPr>
        </p:nvSpPr>
        <p:spPr>
          <a:xfrm>
            <a:off x="7395800" y="2528829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8" name="Google Shape;508;p32"/>
          <p:cNvSpPr txBox="1"/>
          <p:nvPr>
            <p:ph idx="23" type="subTitle"/>
          </p:nvPr>
        </p:nvSpPr>
        <p:spPr>
          <a:xfrm>
            <a:off x="7395800" y="3273471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9" name="Google Shape;509;p32"/>
          <p:cNvSpPr txBox="1"/>
          <p:nvPr>
            <p:ph idx="24" type="subTitle"/>
          </p:nvPr>
        </p:nvSpPr>
        <p:spPr>
          <a:xfrm>
            <a:off x="7395800" y="4065025"/>
            <a:ext cx="12759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ONLY_9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3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5" name="Google Shape;515;p33"/>
          <p:cNvCxnSpPr/>
          <p:nvPr/>
        </p:nvCxnSpPr>
        <p:spPr>
          <a:xfrm>
            <a:off x="1234459" y="3267000"/>
            <a:ext cx="7371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6" name="Google Shape;516;p33"/>
          <p:cNvSpPr/>
          <p:nvPr/>
        </p:nvSpPr>
        <p:spPr>
          <a:xfrm>
            <a:off x="1774163" y="3180298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17" name="Google Shape;517;p33"/>
          <p:cNvCxnSpPr>
            <a:stCxn id="516" idx="2"/>
          </p:cNvCxnSpPr>
          <p:nvPr/>
        </p:nvCxnSpPr>
        <p:spPr>
          <a:xfrm>
            <a:off x="1860863" y="3353698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33"/>
          <p:cNvSpPr/>
          <p:nvPr/>
        </p:nvSpPr>
        <p:spPr>
          <a:xfrm>
            <a:off x="4681163" y="3180298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3184313" y="3180298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33"/>
          <p:cNvSpPr/>
          <p:nvPr/>
        </p:nvSpPr>
        <p:spPr>
          <a:xfrm>
            <a:off x="6178013" y="3180298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33"/>
          <p:cNvSpPr/>
          <p:nvPr/>
        </p:nvSpPr>
        <p:spPr>
          <a:xfrm>
            <a:off x="7674863" y="3180298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22" name="Google Shape;522;p33"/>
          <p:cNvCxnSpPr/>
          <p:nvPr/>
        </p:nvCxnSpPr>
        <p:spPr>
          <a:xfrm>
            <a:off x="3271013" y="2885998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33"/>
          <p:cNvCxnSpPr/>
          <p:nvPr/>
        </p:nvCxnSpPr>
        <p:spPr>
          <a:xfrm>
            <a:off x="4767863" y="3345148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3"/>
          <p:cNvCxnSpPr/>
          <p:nvPr/>
        </p:nvCxnSpPr>
        <p:spPr>
          <a:xfrm>
            <a:off x="6264713" y="2915598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3"/>
          <p:cNvCxnSpPr/>
          <p:nvPr/>
        </p:nvCxnSpPr>
        <p:spPr>
          <a:xfrm>
            <a:off x="7761563" y="3353698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3"/>
          <p:cNvSpPr txBox="1"/>
          <p:nvPr/>
        </p:nvSpPr>
        <p:spPr>
          <a:xfrm>
            <a:off x="457209" y="3157650"/>
            <a:ext cx="7140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2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</a:t>
            </a:r>
            <a:endParaRPr b="1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8563023" y="3196274"/>
            <a:ext cx="123789" cy="141446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3"/>
          <p:cNvSpPr/>
          <p:nvPr>
            <p:ph idx="2" type="pic"/>
          </p:nvPr>
        </p:nvSpPr>
        <p:spPr>
          <a:xfrm>
            <a:off x="2971475" y="17334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29" name="Google Shape;529;p33"/>
          <p:cNvSpPr/>
          <p:nvPr>
            <p:ph idx="3" type="pic"/>
          </p:nvPr>
        </p:nvSpPr>
        <p:spPr>
          <a:xfrm>
            <a:off x="5956925" y="17334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0" name="Google Shape;530;p33"/>
          <p:cNvSpPr/>
          <p:nvPr>
            <p:ph idx="4" type="pic"/>
          </p:nvPr>
        </p:nvSpPr>
        <p:spPr>
          <a:xfrm>
            <a:off x="7462025" y="374518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1" name="Google Shape;531;p33"/>
          <p:cNvSpPr/>
          <p:nvPr>
            <p:ph idx="5" type="pic"/>
          </p:nvPr>
        </p:nvSpPr>
        <p:spPr>
          <a:xfrm>
            <a:off x="4464188" y="374518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2" name="Google Shape;532;p33"/>
          <p:cNvSpPr/>
          <p:nvPr>
            <p:ph idx="6" type="pic"/>
          </p:nvPr>
        </p:nvSpPr>
        <p:spPr>
          <a:xfrm>
            <a:off x="1561288" y="374518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3" name="Google Shape;533;p33"/>
          <p:cNvSpPr txBox="1"/>
          <p:nvPr>
            <p:ph idx="7" type="subTitle"/>
          </p:nvPr>
        </p:nvSpPr>
        <p:spPr>
          <a:xfrm>
            <a:off x="2272525" y="2408750"/>
            <a:ext cx="1997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4" name="Google Shape;534;p33"/>
          <p:cNvSpPr txBox="1"/>
          <p:nvPr>
            <p:ph idx="8" type="subTitle"/>
          </p:nvPr>
        </p:nvSpPr>
        <p:spPr>
          <a:xfrm>
            <a:off x="5266175" y="2408750"/>
            <a:ext cx="1997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5" name="Google Shape;535;p33"/>
          <p:cNvSpPr txBox="1"/>
          <p:nvPr>
            <p:ph idx="9" type="subTitle"/>
          </p:nvPr>
        </p:nvSpPr>
        <p:spPr>
          <a:xfrm>
            <a:off x="6763025" y="4420500"/>
            <a:ext cx="1997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6" name="Google Shape;536;p33"/>
          <p:cNvSpPr txBox="1"/>
          <p:nvPr>
            <p:ph idx="13" type="subTitle"/>
          </p:nvPr>
        </p:nvSpPr>
        <p:spPr>
          <a:xfrm>
            <a:off x="3779750" y="4420500"/>
            <a:ext cx="1997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7" name="Google Shape;537;p33"/>
          <p:cNvSpPr txBox="1"/>
          <p:nvPr>
            <p:ph idx="14" type="subTitle"/>
          </p:nvPr>
        </p:nvSpPr>
        <p:spPr>
          <a:xfrm>
            <a:off x="862300" y="4420500"/>
            <a:ext cx="1997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8" name="Google Shape;538;p33"/>
          <p:cNvSpPr txBox="1"/>
          <p:nvPr>
            <p:ph idx="15" type="subTitle"/>
          </p:nvPr>
        </p:nvSpPr>
        <p:spPr>
          <a:xfrm>
            <a:off x="1188675" y="2717025"/>
            <a:ext cx="1344300" cy="39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9" name="Google Shape;539;p33"/>
          <p:cNvSpPr txBox="1"/>
          <p:nvPr>
            <p:ph idx="16" type="subTitle"/>
          </p:nvPr>
        </p:nvSpPr>
        <p:spPr>
          <a:xfrm>
            <a:off x="4106150" y="2717025"/>
            <a:ext cx="1344300" cy="39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0" name="Google Shape;540;p33"/>
          <p:cNvSpPr txBox="1"/>
          <p:nvPr>
            <p:ph idx="17" type="subTitle"/>
          </p:nvPr>
        </p:nvSpPr>
        <p:spPr>
          <a:xfrm>
            <a:off x="7089425" y="2717025"/>
            <a:ext cx="1344300" cy="39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1" name="Google Shape;541;p33"/>
          <p:cNvSpPr txBox="1"/>
          <p:nvPr>
            <p:ph idx="18" type="subTitle"/>
          </p:nvPr>
        </p:nvSpPr>
        <p:spPr>
          <a:xfrm>
            <a:off x="5584325" y="3414625"/>
            <a:ext cx="13443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2" name="Google Shape;542;p33"/>
          <p:cNvSpPr txBox="1"/>
          <p:nvPr>
            <p:ph idx="19" type="subTitle"/>
          </p:nvPr>
        </p:nvSpPr>
        <p:spPr>
          <a:xfrm>
            <a:off x="2598875" y="3414625"/>
            <a:ext cx="13443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3" name="Google Shape;543;p33"/>
          <p:cNvSpPr txBox="1"/>
          <p:nvPr>
            <p:ph idx="20" type="subTitle"/>
          </p:nvPr>
        </p:nvSpPr>
        <p:spPr>
          <a:xfrm>
            <a:off x="457200" y="1152475"/>
            <a:ext cx="8229600" cy="4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TLE_ONLY_10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9" name="Google Shape;549;p34"/>
          <p:cNvCxnSpPr/>
          <p:nvPr/>
        </p:nvCxnSpPr>
        <p:spPr>
          <a:xfrm>
            <a:off x="-61225" y="1393000"/>
            <a:ext cx="8049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4"/>
          <p:cNvCxnSpPr/>
          <p:nvPr/>
        </p:nvCxnSpPr>
        <p:spPr>
          <a:xfrm>
            <a:off x="7987570" y="1393075"/>
            <a:ext cx="0" cy="1195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4"/>
          <p:cNvCxnSpPr/>
          <p:nvPr/>
        </p:nvCxnSpPr>
        <p:spPr>
          <a:xfrm>
            <a:off x="1162520" y="2588275"/>
            <a:ext cx="6825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4"/>
          <p:cNvCxnSpPr/>
          <p:nvPr/>
        </p:nvCxnSpPr>
        <p:spPr>
          <a:xfrm>
            <a:off x="1162520" y="2588275"/>
            <a:ext cx="0" cy="1195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4"/>
          <p:cNvCxnSpPr/>
          <p:nvPr/>
        </p:nvCxnSpPr>
        <p:spPr>
          <a:xfrm>
            <a:off x="1162513" y="3783475"/>
            <a:ext cx="80427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4" name="Google Shape;554;p34"/>
          <p:cNvSpPr/>
          <p:nvPr/>
        </p:nvSpPr>
        <p:spPr>
          <a:xfrm>
            <a:off x="1937350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5" name="Google Shape;555;p34"/>
          <p:cNvSpPr/>
          <p:nvPr/>
        </p:nvSpPr>
        <p:spPr>
          <a:xfrm>
            <a:off x="4334439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6" name="Google Shape;556;p34"/>
          <p:cNvSpPr/>
          <p:nvPr/>
        </p:nvSpPr>
        <p:spPr>
          <a:xfrm>
            <a:off x="6731528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7" name="Google Shape;557;p34"/>
          <p:cNvSpPr/>
          <p:nvPr/>
        </p:nvSpPr>
        <p:spPr>
          <a:xfrm>
            <a:off x="1937350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8" name="Google Shape;558;p34"/>
          <p:cNvSpPr/>
          <p:nvPr/>
        </p:nvSpPr>
        <p:spPr>
          <a:xfrm>
            <a:off x="4334439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9" name="Google Shape;559;p34"/>
          <p:cNvSpPr/>
          <p:nvPr/>
        </p:nvSpPr>
        <p:spPr>
          <a:xfrm>
            <a:off x="6731528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1937350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7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1" name="Google Shape;561;p34"/>
          <p:cNvSpPr/>
          <p:nvPr/>
        </p:nvSpPr>
        <p:spPr>
          <a:xfrm>
            <a:off x="4334439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8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6731528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9</a:t>
            </a:r>
            <a:endParaRPr sz="2300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3" name="Google Shape;563;p34"/>
          <p:cNvSpPr txBox="1"/>
          <p:nvPr>
            <p:ph idx="2" type="subTitle"/>
          </p:nvPr>
        </p:nvSpPr>
        <p:spPr>
          <a:xfrm>
            <a:off x="1293450" y="1747488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4" name="Google Shape;564;p34"/>
          <p:cNvSpPr txBox="1"/>
          <p:nvPr>
            <p:ph idx="3" type="subTitle"/>
          </p:nvPr>
        </p:nvSpPr>
        <p:spPr>
          <a:xfrm>
            <a:off x="1293450" y="2923600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5" name="Google Shape;565;p34"/>
          <p:cNvSpPr txBox="1"/>
          <p:nvPr>
            <p:ph idx="4" type="subTitle"/>
          </p:nvPr>
        </p:nvSpPr>
        <p:spPr>
          <a:xfrm>
            <a:off x="1293450" y="4100275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6" name="Google Shape;566;p34"/>
          <p:cNvSpPr txBox="1"/>
          <p:nvPr>
            <p:ph idx="5" type="subTitle"/>
          </p:nvPr>
        </p:nvSpPr>
        <p:spPr>
          <a:xfrm>
            <a:off x="3690488" y="1747488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7" name="Google Shape;567;p34"/>
          <p:cNvSpPr txBox="1"/>
          <p:nvPr>
            <p:ph idx="6" type="subTitle"/>
          </p:nvPr>
        </p:nvSpPr>
        <p:spPr>
          <a:xfrm>
            <a:off x="3690488" y="2923600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8" name="Google Shape;568;p34"/>
          <p:cNvSpPr txBox="1"/>
          <p:nvPr>
            <p:ph idx="7" type="subTitle"/>
          </p:nvPr>
        </p:nvSpPr>
        <p:spPr>
          <a:xfrm>
            <a:off x="3690488" y="4100275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9" name="Google Shape;569;p34"/>
          <p:cNvSpPr txBox="1"/>
          <p:nvPr>
            <p:ph idx="8" type="subTitle"/>
          </p:nvPr>
        </p:nvSpPr>
        <p:spPr>
          <a:xfrm>
            <a:off x="6087538" y="1747488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0" name="Google Shape;570;p34"/>
          <p:cNvSpPr txBox="1"/>
          <p:nvPr>
            <p:ph idx="9" type="subTitle"/>
          </p:nvPr>
        </p:nvSpPr>
        <p:spPr>
          <a:xfrm>
            <a:off x="6087538" y="2923600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1" name="Google Shape;571;p34"/>
          <p:cNvSpPr txBox="1"/>
          <p:nvPr>
            <p:ph idx="13" type="subTitle"/>
          </p:nvPr>
        </p:nvSpPr>
        <p:spPr>
          <a:xfrm>
            <a:off x="6087538" y="4100275"/>
            <a:ext cx="1769100" cy="3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/>
          <p:nvPr/>
        </p:nvSpPr>
        <p:spPr>
          <a:xfrm>
            <a:off x="1429800" y="1165650"/>
            <a:ext cx="6960600" cy="3273000"/>
          </a:xfrm>
          <a:prstGeom prst="roundRect">
            <a:avLst>
              <a:gd fmla="val 2263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1277400" y="1013250"/>
            <a:ext cx="6960600" cy="3273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35"/>
          <p:cNvSpPr txBox="1"/>
          <p:nvPr/>
        </p:nvSpPr>
        <p:spPr>
          <a:xfrm>
            <a:off x="1859150" y="1302263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sz="6000">
              <a:solidFill>
                <a:srgbClr val="F7F7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753611" y="2137138"/>
            <a:ext cx="1029335" cy="1025218"/>
            <a:chOff x="3000325" y="3156400"/>
            <a:chExt cx="881054" cy="877530"/>
          </a:xfrm>
        </p:grpSpPr>
        <p:sp>
          <p:nvSpPr>
            <p:cNvPr id="577" name="Google Shape;577;p35"/>
            <p:cNvSpPr/>
            <p:nvPr/>
          </p:nvSpPr>
          <p:spPr>
            <a:xfrm>
              <a:off x="3791679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791679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791679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791679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791679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000325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000325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000325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000325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000325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198163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198163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198163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198163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198163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396002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396002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396002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396002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396002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593840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3593840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3593840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593840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3593840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2" type="body"/>
          </p:nvPr>
        </p:nvSpPr>
        <p:spPr>
          <a:xfrm>
            <a:off x="2374250" y="1579200"/>
            <a:ext cx="5389200" cy="19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■"/>
              <a:defRPr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3" type="subTitle"/>
          </p:nvPr>
        </p:nvSpPr>
        <p:spPr>
          <a:xfrm>
            <a:off x="4394950" y="3486750"/>
            <a:ext cx="3368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4" type="subTitle"/>
          </p:nvPr>
        </p:nvSpPr>
        <p:spPr>
          <a:xfrm>
            <a:off x="4394950" y="3783150"/>
            <a:ext cx="3368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2_2">
    <p:bg>
      <p:bgPr>
        <a:solidFill>
          <a:schemeClr val="dk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2" name="Google Shape;612;p36"/>
          <p:cNvGrpSpPr/>
          <p:nvPr/>
        </p:nvGrpSpPr>
        <p:grpSpPr>
          <a:xfrm rot="10800000">
            <a:off x="7321000" y="1228430"/>
            <a:ext cx="754100" cy="3057840"/>
            <a:chOff x="1409525" y="1524925"/>
            <a:chExt cx="754100" cy="2588100"/>
          </a:xfrm>
        </p:grpSpPr>
        <p:sp>
          <p:nvSpPr>
            <p:cNvPr id="613" name="Google Shape;613;p36"/>
            <p:cNvSpPr/>
            <p:nvPr/>
          </p:nvSpPr>
          <p:spPr>
            <a:xfrm>
              <a:off x="1409525" y="1524925"/>
              <a:ext cx="222600" cy="2588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1508425" y="39120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1508425" y="15249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36"/>
          <p:cNvGrpSpPr/>
          <p:nvPr/>
        </p:nvGrpSpPr>
        <p:grpSpPr>
          <a:xfrm>
            <a:off x="1068925" y="1228369"/>
            <a:ext cx="754100" cy="3057840"/>
            <a:chOff x="1409525" y="1524925"/>
            <a:chExt cx="754100" cy="2588100"/>
          </a:xfrm>
        </p:grpSpPr>
        <p:sp>
          <p:nvSpPr>
            <p:cNvPr id="617" name="Google Shape;617;p36"/>
            <p:cNvSpPr/>
            <p:nvPr/>
          </p:nvSpPr>
          <p:spPr>
            <a:xfrm>
              <a:off x="1409525" y="1524925"/>
              <a:ext cx="222600" cy="2588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508425" y="39120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508425" y="15249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36"/>
          <p:cNvSpPr txBox="1"/>
          <p:nvPr/>
        </p:nvSpPr>
        <p:spPr>
          <a:xfrm>
            <a:off x="1706750" y="1530863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sz="6000">
              <a:solidFill>
                <a:srgbClr val="FC5D0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1" name="Google Shape;621;p3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2" name="Google Shape;622;p36"/>
          <p:cNvSpPr txBox="1"/>
          <p:nvPr>
            <p:ph idx="2" type="body"/>
          </p:nvPr>
        </p:nvSpPr>
        <p:spPr>
          <a:xfrm>
            <a:off x="2221850" y="1733450"/>
            <a:ext cx="5226600" cy="16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■"/>
              <a:defRPr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3" type="subTitle"/>
          </p:nvPr>
        </p:nvSpPr>
        <p:spPr>
          <a:xfrm>
            <a:off x="4181583" y="3405350"/>
            <a:ext cx="32667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36"/>
          <p:cNvSpPr txBox="1"/>
          <p:nvPr>
            <p:ph idx="4" type="subTitle"/>
          </p:nvPr>
        </p:nvSpPr>
        <p:spPr>
          <a:xfrm>
            <a:off x="4181583" y="3665134"/>
            <a:ext cx="32667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TITLE_ONL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7" name="Google Shape;627;p3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7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37"/>
          <p:cNvSpPr txBox="1"/>
          <p:nvPr/>
        </p:nvSpPr>
        <p:spPr>
          <a:xfrm>
            <a:off x="2945100" y="1534806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sz="6000">
              <a:solidFill>
                <a:srgbClr val="FC5D0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37"/>
          <p:cNvSpPr txBox="1"/>
          <p:nvPr>
            <p:ph idx="2" type="body"/>
          </p:nvPr>
        </p:nvSpPr>
        <p:spPr>
          <a:xfrm>
            <a:off x="3460200" y="1737406"/>
            <a:ext cx="5226600" cy="30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BM Plex Sans Light"/>
              <a:buChar char="■"/>
              <a:defRPr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●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○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●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○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632" name="Google Shape;632;p37"/>
          <p:cNvSpPr txBox="1"/>
          <p:nvPr>
            <p:ph idx="3" type="subTitle"/>
          </p:nvPr>
        </p:nvSpPr>
        <p:spPr>
          <a:xfrm>
            <a:off x="619177" y="3707675"/>
            <a:ext cx="22434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37"/>
          <p:cNvSpPr txBox="1"/>
          <p:nvPr>
            <p:ph idx="4" type="subTitle"/>
          </p:nvPr>
        </p:nvSpPr>
        <p:spPr>
          <a:xfrm>
            <a:off x="619177" y="3967454"/>
            <a:ext cx="22434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4" name="Google Shape;634;p37"/>
          <p:cNvSpPr/>
          <p:nvPr>
            <p:ph idx="5" type="pic"/>
          </p:nvPr>
        </p:nvSpPr>
        <p:spPr>
          <a:xfrm>
            <a:off x="840575" y="1737400"/>
            <a:ext cx="1800600" cy="18006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635" name="Google Shape;635;p37"/>
          <p:cNvCxnSpPr>
            <a:stCxn id="634" idx="2"/>
          </p:cNvCxnSpPr>
          <p:nvPr/>
        </p:nvCxnSpPr>
        <p:spPr>
          <a:xfrm rot="10800000">
            <a:off x="-270925" y="2637700"/>
            <a:ext cx="111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 Announcement">
  <p:cSld name="CUSTOM_1">
    <p:bg>
      <p:bgPr>
        <a:solidFill>
          <a:schemeClr val="accen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/>
          <p:nvPr/>
        </p:nvSpPr>
        <p:spPr>
          <a:xfrm>
            <a:off x="457200" y="2282425"/>
            <a:ext cx="3898800" cy="2289000"/>
          </a:xfrm>
          <a:prstGeom prst="roundRect">
            <a:avLst>
              <a:gd fmla="val 16667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8"/>
          <p:cNvSpPr/>
          <p:nvPr/>
        </p:nvSpPr>
        <p:spPr>
          <a:xfrm>
            <a:off x="3400475" y="114300"/>
            <a:ext cx="5286300" cy="5413500"/>
          </a:xfrm>
          <a:prstGeom prst="roundRect">
            <a:avLst>
              <a:gd fmla="val 5591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8119923" y="3779397"/>
            <a:ext cx="795465" cy="792208"/>
            <a:chOff x="137675" y="266700"/>
            <a:chExt cx="939600" cy="935752"/>
          </a:xfrm>
        </p:grpSpPr>
        <p:sp>
          <p:nvSpPr>
            <p:cNvPr id="640" name="Google Shape;640;p38"/>
            <p:cNvSpPr/>
            <p:nvPr/>
          </p:nvSpPr>
          <p:spPr>
            <a:xfrm>
              <a:off x="137675" y="266700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37675" y="440230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137675" y="613761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37675" y="787291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37675" y="960822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37675" y="1134352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646" name="Google Shape;6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3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38"/>
          <p:cNvSpPr txBox="1"/>
          <p:nvPr>
            <p:ph idx="2" type="subTitle"/>
          </p:nvPr>
        </p:nvSpPr>
        <p:spPr>
          <a:xfrm>
            <a:off x="727575" y="2685725"/>
            <a:ext cx="2237100" cy="86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38"/>
          <p:cNvSpPr txBox="1"/>
          <p:nvPr>
            <p:ph idx="3" type="subTitle"/>
          </p:nvPr>
        </p:nvSpPr>
        <p:spPr>
          <a:xfrm>
            <a:off x="727575" y="3626825"/>
            <a:ext cx="2237100" cy="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51" name="Google Shape;651;p38"/>
          <p:cNvSpPr txBox="1"/>
          <p:nvPr>
            <p:ph idx="4" type="subTitle"/>
          </p:nvPr>
        </p:nvSpPr>
        <p:spPr>
          <a:xfrm>
            <a:off x="3653800" y="4271825"/>
            <a:ext cx="2361000" cy="2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600"/>
              <a:buNone/>
              <a:defRPr b="1">
                <a:solidFill>
                  <a:srgbClr val="F9382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800"/>
              <a:buNone/>
              <a:defRPr b="1" sz="1800">
                <a:solidFill>
                  <a:srgbClr val="F93822"/>
                </a:solidFill>
              </a:defRPr>
            </a:lvl9pPr>
          </a:lstStyle>
          <a:p/>
        </p:txBody>
      </p:sp>
      <p:sp>
        <p:nvSpPr>
          <p:cNvPr id="652" name="Google Shape;652;p38"/>
          <p:cNvSpPr txBox="1"/>
          <p:nvPr>
            <p:ph idx="5" type="body"/>
          </p:nvPr>
        </p:nvSpPr>
        <p:spPr>
          <a:xfrm>
            <a:off x="3653800" y="1245100"/>
            <a:ext cx="4802700" cy="28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3" name="Google Shape;653;p38"/>
          <p:cNvSpPr txBox="1"/>
          <p:nvPr>
            <p:ph type="title"/>
          </p:nvPr>
        </p:nvSpPr>
        <p:spPr>
          <a:xfrm>
            <a:off x="3653800" y="114300"/>
            <a:ext cx="4802700" cy="9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38"/>
          <p:cNvSpPr/>
          <p:nvPr/>
        </p:nvSpPr>
        <p:spPr>
          <a:xfrm rot="-2700000">
            <a:off x="3120274" y="3155389"/>
            <a:ext cx="546452" cy="543058"/>
          </a:xfrm>
          <a:prstGeom prst="roundRect">
            <a:avLst>
              <a:gd fmla="val 580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_3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/>
          <p:nvPr/>
        </p:nvSpPr>
        <p:spPr>
          <a:xfrm>
            <a:off x="2542607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7" name="Google Shape;657;p39"/>
          <p:cNvSpPr/>
          <p:nvPr/>
        </p:nvSpPr>
        <p:spPr>
          <a:xfrm>
            <a:off x="2542607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8" name="Google Shape;658;p39"/>
          <p:cNvSpPr/>
          <p:nvPr/>
        </p:nvSpPr>
        <p:spPr>
          <a:xfrm>
            <a:off x="4628013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9" name="Google Shape;659;p39"/>
          <p:cNvSpPr/>
          <p:nvPr/>
        </p:nvSpPr>
        <p:spPr>
          <a:xfrm>
            <a:off x="4628013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0" name="Google Shape;660;p39"/>
          <p:cNvSpPr/>
          <p:nvPr/>
        </p:nvSpPr>
        <p:spPr>
          <a:xfrm>
            <a:off x="6713420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1" name="Google Shape;661;p39"/>
          <p:cNvSpPr/>
          <p:nvPr/>
        </p:nvSpPr>
        <p:spPr>
          <a:xfrm>
            <a:off x="6713420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2" name="Google Shape;662;p39"/>
          <p:cNvSpPr/>
          <p:nvPr/>
        </p:nvSpPr>
        <p:spPr>
          <a:xfrm>
            <a:off x="457200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p39"/>
          <p:cNvSpPr/>
          <p:nvPr/>
        </p:nvSpPr>
        <p:spPr>
          <a:xfrm>
            <a:off x="457200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4" name="Google Shape;664;p39"/>
          <p:cNvSpPr/>
          <p:nvPr/>
        </p:nvSpPr>
        <p:spPr>
          <a:xfrm>
            <a:off x="457200" y="882600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457200" y="1235369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6" name="Google Shape;666;p39"/>
          <p:cNvSpPr/>
          <p:nvPr/>
        </p:nvSpPr>
        <p:spPr>
          <a:xfrm>
            <a:off x="2542607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7" name="Google Shape;667;p39"/>
          <p:cNvSpPr/>
          <p:nvPr/>
        </p:nvSpPr>
        <p:spPr>
          <a:xfrm>
            <a:off x="2542607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8" name="Google Shape;668;p39"/>
          <p:cNvSpPr/>
          <p:nvPr/>
        </p:nvSpPr>
        <p:spPr>
          <a:xfrm>
            <a:off x="4628013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9" name="Google Shape;669;p39"/>
          <p:cNvSpPr/>
          <p:nvPr/>
        </p:nvSpPr>
        <p:spPr>
          <a:xfrm>
            <a:off x="4628013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70" name="Google Shape;670;p39"/>
          <p:cNvSpPr/>
          <p:nvPr/>
        </p:nvSpPr>
        <p:spPr>
          <a:xfrm>
            <a:off x="6713420" y="2996834"/>
            <a:ext cx="19713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1" name="Google Shape;671;p39"/>
          <p:cNvSpPr/>
          <p:nvPr/>
        </p:nvSpPr>
        <p:spPr>
          <a:xfrm>
            <a:off x="6713420" y="3349603"/>
            <a:ext cx="1973400" cy="1671300"/>
          </a:xfrm>
          <a:prstGeom prst="roundRect">
            <a:avLst>
              <a:gd fmla="val 582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72" name="Google Shape;672;p39"/>
          <p:cNvSpPr txBox="1"/>
          <p:nvPr/>
        </p:nvSpPr>
        <p:spPr>
          <a:xfrm>
            <a:off x="3037785" y="926444"/>
            <a:ext cx="96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Insurance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3" name="Google Shape;673;p39"/>
          <p:cNvSpPr txBox="1"/>
          <p:nvPr/>
        </p:nvSpPr>
        <p:spPr>
          <a:xfrm>
            <a:off x="7326036" y="926444"/>
            <a:ext cx="7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Media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7106509" y="3057806"/>
            <a:ext cx="127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Public Sector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5" name="Google Shape;675;p39"/>
          <p:cNvSpPr txBox="1"/>
          <p:nvPr/>
        </p:nvSpPr>
        <p:spPr>
          <a:xfrm>
            <a:off x="559852" y="3057806"/>
            <a:ext cx="172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Transport &amp; Logistics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6" name="Google Shape;676;p39"/>
          <p:cNvSpPr txBox="1"/>
          <p:nvPr/>
        </p:nvSpPr>
        <p:spPr>
          <a:xfrm>
            <a:off x="2994014" y="3057806"/>
            <a:ext cx="113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7" name="Google Shape;677;p39"/>
          <p:cNvSpPr txBox="1"/>
          <p:nvPr/>
        </p:nvSpPr>
        <p:spPr>
          <a:xfrm>
            <a:off x="5141472" y="926444"/>
            <a:ext cx="96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Telecom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4981638" y="3057806"/>
            <a:ext cx="132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Manufacturing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622516" y="926444"/>
            <a:ext cx="15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Services</a:t>
            </a:r>
            <a:endParaRPr b="1" sz="11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80" name="Google Shape;6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0748" y="1482652"/>
            <a:ext cx="752844" cy="231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212" y="2297221"/>
            <a:ext cx="443718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007" y="1934152"/>
            <a:ext cx="833916" cy="16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3700" y="1390383"/>
            <a:ext cx="375355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1499" y="1828654"/>
            <a:ext cx="563158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5740" y="2315269"/>
            <a:ext cx="752844" cy="23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9107" y="2374791"/>
            <a:ext cx="773072" cy="3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3568" y="1701031"/>
            <a:ext cx="783606" cy="33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2099" y="1923301"/>
            <a:ext cx="906640" cy="35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9"/>
          <p:cNvPicPr preferRelativeResize="0"/>
          <p:nvPr/>
        </p:nvPicPr>
        <p:blipFill rotWithShape="1">
          <a:blip r:embed="rId11">
            <a:alphaModFix/>
          </a:blip>
          <a:srcRect b="0" l="26600" r="0" t="0"/>
          <a:stretch/>
        </p:blipFill>
        <p:spPr>
          <a:xfrm>
            <a:off x="7502249" y="4496830"/>
            <a:ext cx="962785" cy="2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29065" y="3869594"/>
            <a:ext cx="888378" cy="188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F - Logos, brands and logotypes" id="691" name="Google Shape;691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31533" y="4097231"/>
            <a:ext cx="962784" cy="23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91355" y="3491593"/>
            <a:ext cx="851082" cy="259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us Logo PNG Transparent &amp; SVG Vector - Freebie Supply" id="693" name="Google Shape;693;p39"/>
          <p:cNvPicPr preferRelativeResize="0"/>
          <p:nvPr/>
        </p:nvPicPr>
        <p:blipFill rotWithShape="1">
          <a:blip r:embed="rId15">
            <a:alphaModFix/>
          </a:blip>
          <a:srcRect b="40601" l="0" r="0" t="39280"/>
          <a:stretch/>
        </p:blipFill>
        <p:spPr>
          <a:xfrm>
            <a:off x="814290" y="3567802"/>
            <a:ext cx="1180350" cy="23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ehne + Nagel - Logos, brands and logotypes" id="694" name="Google Shape;694;p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9065" y="3943745"/>
            <a:ext cx="1328790" cy="303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king You From Point A to Point Possible - BNSF Logistics" id="695" name="Google Shape;695;p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1283" y="4463955"/>
            <a:ext cx="100528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9"/>
          <p:cNvPicPr preferRelativeResize="0"/>
          <p:nvPr/>
        </p:nvPicPr>
        <p:blipFill rotWithShape="1">
          <a:blip r:embed="rId18">
            <a:alphaModFix/>
          </a:blip>
          <a:srcRect b="33399" l="5440" r="5812" t="29974"/>
          <a:stretch/>
        </p:blipFill>
        <p:spPr>
          <a:xfrm>
            <a:off x="3414634" y="4041143"/>
            <a:ext cx="1038339" cy="22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4123" y="3518703"/>
            <a:ext cx="614016" cy="1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680770" y="3749039"/>
            <a:ext cx="962788" cy="20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704923" y="4210428"/>
            <a:ext cx="559398" cy="44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38588" y="4558692"/>
            <a:ext cx="888377" cy="1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50234" y="1551706"/>
            <a:ext cx="794910" cy="18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53549" y="1375086"/>
            <a:ext cx="951554" cy="2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33241" y="1801691"/>
            <a:ext cx="951552" cy="2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871660" y="2208911"/>
            <a:ext cx="351750" cy="34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491852" y="2429617"/>
            <a:ext cx="1030590" cy="2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817095" y="1912415"/>
            <a:ext cx="728040" cy="34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792986" y="3594589"/>
            <a:ext cx="1038323" cy="18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436956" y="3904979"/>
            <a:ext cx="927603" cy="1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784919" y="4066662"/>
            <a:ext cx="680136" cy="31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o We Are | Zymergen" id="710" name="Google Shape;710;p3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112097" y="4558692"/>
            <a:ext cx="1180348" cy="17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54297" y="1472302"/>
            <a:ext cx="934303" cy="19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54293" y="1909561"/>
            <a:ext cx="934303" cy="2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469363" y="1448398"/>
            <a:ext cx="962273" cy="2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617943" y="1916659"/>
            <a:ext cx="665097" cy="19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784695" y="2337101"/>
            <a:ext cx="331609" cy="2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54294" y="2370696"/>
            <a:ext cx="934303" cy="27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6902969" y="1457298"/>
            <a:ext cx="1082588" cy="16454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9"/>
          <p:cNvSpPr txBox="1"/>
          <p:nvPr/>
        </p:nvSpPr>
        <p:spPr>
          <a:xfrm>
            <a:off x="5408399" y="2975839"/>
            <a:ext cx="345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>
                <a:solidFill>
                  <a:srgbClr val="1F2A44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500">
              <a:solidFill>
                <a:srgbClr val="1F2A4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9" name="Google Shape;719;p3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9"/>
          <p:cNvSpPr txBox="1"/>
          <p:nvPr/>
        </p:nvSpPr>
        <p:spPr>
          <a:xfrm>
            <a:off x="466925" y="118575"/>
            <a:ext cx="82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400+ Customers Across Industries</a:t>
            </a:r>
            <a:endParaRPr b="1"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1" name="Google Shape;721;p3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1_1">
    <p:bg>
      <p:bgPr>
        <a:solidFill>
          <a:schemeClr val="dk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0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724" name="Google Shape;724;p4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7" name="Google Shape;727;p40"/>
          <p:cNvGrpSpPr/>
          <p:nvPr/>
        </p:nvGrpSpPr>
        <p:grpSpPr>
          <a:xfrm>
            <a:off x="5519868" y="4278888"/>
            <a:ext cx="881054" cy="483615"/>
            <a:chOff x="5988337" y="3156400"/>
            <a:chExt cx="881054" cy="483615"/>
          </a:xfrm>
        </p:grpSpPr>
        <p:sp>
          <p:nvSpPr>
            <p:cNvPr id="728" name="Google Shape;728;p40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40"/>
          <p:cNvGrpSpPr/>
          <p:nvPr/>
        </p:nvGrpSpPr>
        <p:grpSpPr>
          <a:xfrm rot="5400000">
            <a:off x="7742957" y="182351"/>
            <a:ext cx="485377" cy="483615"/>
            <a:chOff x="6384014" y="3156400"/>
            <a:chExt cx="485377" cy="483615"/>
          </a:xfrm>
        </p:grpSpPr>
        <p:sp>
          <p:nvSpPr>
            <p:cNvPr id="744" name="Google Shape;744;p40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ack">
  <p:cSld name="SECTION_HEADER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7446762" y="3555550"/>
            <a:ext cx="2761800" cy="2761500"/>
          </a:xfrm>
          <a:prstGeom prst="ellipse">
            <a:avLst/>
          </a:prstGeom>
          <a:noFill/>
          <a:ln cap="flat" cmpd="sng" w="19050">
            <a:solidFill>
              <a:srgbClr val="888B8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7768531" y="3877386"/>
            <a:ext cx="2118000" cy="2118000"/>
          </a:xfrm>
          <a:prstGeom prst="ellipse">
            <a:avLst/>
          </a:prstGeom>
          <a:noFill/>
          <a:ln cap="flat" cmpd="sng" w="1905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117498" y="4226287"/>
            <a:ext cx="1420200" cy="1420200"/>
          </a:xfrm>
          <a:prstGeom prst="ellipse">
            <a:avLst/>
          </a:prstGeom>
          <a:noFill/>
          <a:ln cap="flat" cmpd="sng" w="1905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SECTION_HEADER_1_1_1">
    <p:bg>
      <p:bgPr>
        <a:solidFill>
          <a:schemeClr val="dk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755" name="Google Shape;755;p4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6" name="Google Shape;75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>
            <p:ph idx="2" type="pic"/>
          </p:nvPr>
        </p:nvSpPr>
        <p:spPr>
          <a:xfrm>
            <a:off x="457200" y="1994275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59" name="Google Shape;759;p41"/>
          <p:cNvSpPr/>
          <p:nvPr>
            <p:ph idx="3" type="pic"/>
          </p:nvPr>
        </p:nvSpPr>
        <p:spPr>
          <a:xfrm>
            <a:off x="457200" y="2843100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0" name="Google Shape;760;p41"/>
          <p:cNvSpPr/>
          <p:nvPr>
            <p:ph idx="4" type="pic"/>
          </p:nvPr>
        </p:nvSpPr>
        <p:spPr>
          <a:xfrm>
            <a:off x="457200" y="3691925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1" name="Google Shape;761;p41"/>
          <p:cNvSpPr txBox="1"/>
          <p:nvPr>
            <p:ph idx="5" type="subTitle"/>
          </p:nvPr>
        </p:nvSpPr>
        <p:spPr>
          <a:xfrm>
            <a:off x="1311400" y="1994275"/>
            <a:ext cx="5272500" cy="67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41"/>
          <p:cNvSpPr txBox="1"/>
          <p:nvPr>
            <p:ph idx="6" type="subTitle"/>
          </p:nvPr>
        </p:nvSpPr>
        <p:spPr>
          <a:xfrm>
            <a:off x="1311400" y="2843100"/>
            <a:ext cx="5272500" cy="67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7" type="subTitle"/>
          </p:nvPr>
        </p:nvSpPr>
        <p:spPr>
          <a:xfrm>
            <a:off x="1311400" y="3691925"/>
            <a:ext cx="5272500" cy="67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4" name="Google Shape;764;p41"/>
          <p:cNvGrpSpPr/>
          <p:nvPr/>
        </p:nvGrpSpPr>
        <p:grpSpPr>
          <a:xfrm>
            <a:off x="5519868" y="4278888"/>
            <a:ext cx="881054" cy="483615"/>
            <a:chOff x="5988337" y="3156400"/>
            <a:chExt cx="881054" cy="483615"/>
          </a:xfrm>
        </p:grpSpPr>
        <p:sp>
          <p:nvSpPr>
            <p:cNvPr id="765" name="Google Shape;765;p41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41"/>
          <p:cNvGrpSpPr/>
          <p:nvPr/>
        </p:nvGrpSpPr>
        <p:grpSpPr>
          <a:xfrm rot="5400000">
            <a:off x="7742957" y="182351"/>
            <a:ext cx="485377" cy="483615"/>
            <a:chOff x="6384014" y="3156400"/>
            <a:chExt cx="485377" cy="483615"/>
          </a:xfrm>
        </p:grpSpPr>
        <p:sp>
          <p:nvSpPr>
            <p:cNvPr id="781" name="Google Shape;781;p41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2"/>
          <p:cNvSpPr txBox="1"/>
          <p:nvPr>
            <p:ph type="title"/>
          </p:nvPr>
        </p:nvSpPr>
        <p:spPr>
          <a:xfrm>
            <a:off x="371475" y="257176"/>
            <a:ext cx="84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2" name="Google Shape;792;p42"/>
          <p:cNvSpPr txBox="1"/>
          <p:nvPr>
            <p:ph idx="1" type="body"/>
          </p:nvPr>
        </p:nvSpPr>
        <p:spPr>
          <a:xfrm>
            <a:off x="371475" y="1057275"/>
            <a:ext cx="8401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793" name="Google Shape;793;p42"/>
          <p:cNvPicPr preferRelativeResize="0"/>
          <p:nvPr/>
        </p:nvPicPr>
        <p:blipFill rotWithShape="1">
          <a:blip r:embed="rId2">
            <a:alphaModFix amt="0"/>
          </a:blip>
          <a:srcRect b="0" l="0" r="0" t="0"/>
          <a:stretch/>
        </p:blipFill>
        <p:spPr>
          <a:xfrm>
            <a:off x="1354" y="0"/>
            <a:ext cx="9144000" cy="64294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</p:pic>
      <p:sp>
        <p:nvSpPr>
          <p:cNvPr id="794" name="Google Shape;794;p42"/>
          <p:cNvSpPr txBox="1"/>
          <p:nvPr>
            <p:ph idx="11" type="ftr"/>
          </p:nvPr>
        </p:nvSpPr>
        <p:spPr>
          <a:xfrm>
            <a:off x="742950" y="4838007"/>
            <a:ext cx="67761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Background 2">
  <p:cSld name="Two Content_1_3">
    <p:bg>
      <p:bgPr>
        <a:solidFill>
          <a:srgbClr val="FC5D0D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/>
          <p:nvPr/>
        </p:nvSpPr>
        <p:spPr>
          <a:xfrm rot="-5400000">
            <a:off x="8540595" y="546728"/>
            <a:ext cx="578643" cy="199549"/>
          </a:xfrm>
          <a:custGeom>
            <a:rect b="b" l="l" r="r" t="t"/>
            <a:pathLst>
              <a:path extrusionOk="0" h="532130" w="1543049">
                <a:moveTo>
                  <a:pt x="172758" y="93332"/>
                </a:moveTo>
                <a:lnTo>
                  <a:pt x="167297" y="53708"/>
                </a:lnTo>
                <a:lnTo>
                  <a:pt x="150977" y="24422"/>
                </a:lnTo>
                <a:lnTo>
                  <a:pt x="123990" y="6248"/>
                </a:lnTo>
                <a:lnTo>
                  <a:pt x="86537" y="0"/>
                </a:lnTo>
                <a:lnTo>
                  <a:pt x="49072" y="6197"/>
                </a:lnTo>
                <a:lnTo>
                  <a:pt x="22059" y="24320"/>
                </a:lnTo>
                <a:lnTo>
                  <a:pt x="5689" y="53568"/>
                </a:lnTo>
                <a:lnTo>
                  <a:pt x="165" y="93179"/>
                </a:lnTo>
                <a:lnTo>
                  <a:pt x="0" y="286029"/>
                </a:lnTo>
                <a:lnTo>
                  <a:pt x="5461" y="325628"/>
                </a:lnTo>
                <a:lnTo>
                  <a:pt x="21780" y="354914"/>
                </a:lnTo>
                <a:lnTo>
                  <a:pt x="48768" y="373087"/>
                </a:lnTo>
                <a:lnTo>
                  <a:pt x="86220" y="379349"/>
                </a:lnTo>
                <a:lnTo>
                  <a:pt x="123685" y="373151"/>
                </a:lnTo>
                <a:lnTo>
                  <a:pt x="167081" y="325767"/>
                </a:lnTo>
                <a:lnTo>
                  <a:pt x="172605" y="286181"/>
                </a:lnTo>
                <a:lnTo>
                  <a:pt x="172643" y="236905"/>
                </a:lnTo>
                <a:lnTo>
                  <a:pt x="117919" y="236855"/>
                </a:lnTo>
                <a:lnTo>
                  <a:pt x="117868" y="289839"/>
                </a:lnTo>
                <a:lnTo>
                  <a:pt x="115760" y="306641"/>
                </a:lnTo>
                <a:lnTo>
                  <a:pt x="109753" y="317779"/>
                </a:lnTo>
                <a:lnTo>
                  <a:pt x="100304" y="323938"/>
                </a:lnTo>
                <a:lnTo>
                  <a:pt x="87845" y="325843"/>
                </a:lnTo>
                <a:lnTo>
                  <a:pt x="75387" y="323926"/>
                </a:lnTo>
                <a:lnTo>
                  <a:pt x="65951" y="317741"/>
                </a:lnTo>
                <a:lnTo>
                  <a:pt x="59969" y="306590"/>
                </a:lnTo>
                <a:lnTo>
                  <a:pt x="57886" y="289788"/>
                </a:lnTo>
                <a:lnTo>
                  <a:pt x="58051" y="89522"/>
                </a:lnTo>
                <a:lnTo>
                  <a:pt x="60159" y="72631"/>
                </a:lnTo>
                <a:lnTo>
                  <a:pt x="66167" y="61302"/>
                </a:lnTo>
                <a:lnTo>
                  <a:pt x="75615" y="54952"/>
                </a:lnTo>
                <a:lnTo>
                  <a:pt x="88074" y="52984"/>
                </a:lnTo>
                <a:lnTo>
                  <a:pt x="100520" y="54978"/>
                </a:lnTo>
                <a:lnTo>
                  <a:pt x="109969" y="61353"/>
                </a:lnTo>
                <a:lnTo>
                  <a:pt x="115951" y="72682"/>
                </a:lnTo>
                <a:lnTo>
                  <a:pt x="118033" y="89573"/>
                </a:lnTo>
                <a:lnTo>
                  <a:pt x="118008" y="129311"/>
                </a:lnTo>
                <a:lnTo>
                  <a:pt x="172732" y="129349"/>
                </a:lnTo>
                <a:lnTo>
                  <a:pt x="172758" y="93332"/>
                </a:lnTo>
                <a:close/>
              </a:path>
              <a:path extrusionOk="0" h="532130" w="1543049">
                <a:moveTo>
                  <a:pt x="395109" y="375361"/>
                </a:moveTo>
                <a:lnTo>
                  <a:pt x="384454" y="307962"/>
                </a:lnTo>
                <a:lnTo>
                  <a:pt x="376516" y="257683"/>
                </a:lnTo>
                <a:lnTo>
                  <a:pt x="346862" y="70104"/>
                </a:lnTo>
                <a:lnTo>
                  <a:pt x="336486" y="4445"/>
                </a:lnTo>
                <a:lnTo>
                  <a:pt x="318909" y="4432"/>
                </a:lnTo>
                <a:lnTo>
                  <a:pt x="318909" y="257683"/>
                </a:lnTo>
                <a:lnTo>
                  <a:pt x="263118" y="257632"/>
                </a:lnTo>
                <a:lnTo>
                  <a:pt x="291172" y="70104"/>
                </a:lnTo>
                <a:lnTo>
                  <a:pt x="318909" y="257683"/>
                </a:lnTo>
                <a:lnTo>
                  <a:pt x="318909" y="4432"/>
                </a:lnTo>
                <a:lnTo>
                  <a:pt x="251764" y="4381"/>
                </a:lnTo>
                <a:lnTo>
                  <a:pt x="192506" y="375183"/>
                </a:lnTo>
                <a:lnTo>
                  <a:pt x="245656" y="375234"/>
                </a:lnTo>
                <a:lnTo>
                  <a:pt x="255714" y="307962"/>
                </a:lnTo>
                <a:lnTo>
                  <a:pt x="326758" y="308025"/>
                </a:lnTo>
                <a:lnTo>
                  <a:pt x="336702" y="375310"/>
                </a:lnTo>
                <a:lnTo>
                  <a:pt x="395109" y="375361"/>
                </a:lnTo>
                <a:close/>
              </a:path>
              <a:path extrusionOk="0" h="532130" w="1543049">
                <a:moveTo>
                  <a:pt x="664845" y="4737"/>
                </a:moveTo>
                <a:lnTo>
                  <a:pt x="584339" y="4673"/>
                </a:lnTo>
                <a:lnTo>
                  <a:pt x="544652" y="267957"/>
                </a:lnTo>
                <a:lnTo>
                  <a:pt x="502246" y="4597"/>
                </a:lnTo>
                <a:lnTo>
                  <a:pt x="421728" y="4533"/>
                </a:lnTo>
                <a:lnTo>
                  <a:pt x="421424" y="375399"/>
                </a:lnTo>
                <a:lnTo>
                  <a:pt x="471932" y="375437"/>
                </a:lnTo>
                <a:lnTo>
                  <a:pt x="472160" y="113182"/>
                </a:lnTo>
                <a:lnTo>
                  <a:pt x="515086" y="375475"/>
                </a:lnTo>
                <a:lnTo>
                  <a:pt x="569810" y="375526"/>
                </a:lnTo>
                <a:lnTo>
                  <a:pt x="610031" y="109588"/>
                </a:lnTo>
                <a:lnTo>
                  <a:pt x="609815" y="375564"/>
                </a:lnTo>
                <a:lnTo>
                  <a:pt x="664540" y="375615"/>
                </a:lnTo>
                <a:lnTo>
                  <a:pt x="664845" y="4737"/>
                </a:lnTo>
                <a:close/>
              </a:path>
              <a:path extrusionOk="0" h="532130" w="1543049">
                <a:moveTo>
                  <a:pt x="876909" y="4914"/>
                </a:moveTo>
                <a:lnTo>
                  <a:pt x="822185" y="4864"/>
                </a:lnTo>
                <a:lnTo>
                  <a:pt x="821944" y="290969"/>
                </a:lnTo>
                <a:lnTo>
                  <a:pt x="819835" y="307771"/>
                </a:lnTo>
                <a:lnTo>
                  <a:pt x="813828" y="318909"/>
                </a:lnTo>
                <a:lnTo>
                  <a:pt x="804379" y="325081"/>
                </a:lnTo>
                <a:lnTo>
                  <a:pt x="791908" y="326974"/>
                </a:lnTo>
                <a:lnTo>
                  <a:pt x="779462" y="325056"/>
                </a:lnTo>
                <a:lnTo>
                  <a:pt x="770026" y="318871"/>
                </a:lnTo>
                <a:lnTo>
                  <a:pt x="764044" y="307721"/>
                </a:lnTo>
                <a:lnTo>
                  <a:pt x="761949" y="290918"/>
                </a:lnTo>
                <a:lnTo>
                  <a:pt x="762190" y="4813"/>
                </a:lnTo>
                <a:lnTo>
                  <a:pt x="704303" y="4775"/>
                </a:lnTo>
                <a:lnTo>
                  <a:pt x="704062" y="287159"/>
                </a:lnTo>
                <a:lnTo>
                  <a:pt x="709536" y="326771"/>
                </a:lnTo>
                <a:lnTo>
                  <a:pt x="752843" y="374218"/>
                </a:lnTo>
                <a:lnTo>
                  <a:pt x="790295" y="380479"/>
                </a:lnTo>
                <a:lnTo>
                  <a:pt x="827760" y="374281"/>
                </a:lnTo>
                <a:lnTo>
                  <a:pt x="854786" y="356158"/>
                </a:lnTo>
                <a:lnTo>
                  <a:pt x="871143" y="326910"/>
                </a:lnTo>
                <a:lnTo>
                  <a:pt x="876668" y="287312"/>
                </a:lnTo>
                <a:lnTo>
                  <a:pt x="876909" y="4914"/>
                </a:lnTo>
                <a:close/>
              </a:path>
              <a:path extrusionOk="0" h="532130" w="1543049">
                <a:moveTo>
                  <a:pt x="1099515" y="5105"/>
                </a:moveTo>
                <a:lnTo>
                  <a:pt x="1047940" y="5067"/>
                </a:lnTo>
                <a:lnTo>
                  <a:pt x="1047750" y="227063"/>
                </a:lnTo>
                <a:lnTo>
                  <a:pt x="988479" y="5016"/>
                </a:lnTo>
                <a:lnTo>
                  <a:pt x="915860" y="4953"/>
                </a:lnTo>
                <a:lnTo>
                  <a:pt x="915543" y="375818"/>
                </a:lnTo>
                <a:lnTo>
                  <a:pt x="967638" y="375856"/>
                </a:lnTo>
                <a:lnTo>
                  <a:pt x="967867" y="107251"/>
                </a:lnTo>
                <a:lnTo>
                  <a:pt x="1039736" y="375920"/>
                </a:lnTo>
                <a:lnTo>
                  <a:pt x="1099197" y="375983"/>
                </a:lnTo>
                <a:lnTo>
                  <a:pt x="1099515" y="5105"/>
                </a:lnTo>
                <a:close/>
              </a:path>
              <a:path extrusionOk="0" h="532130" w="1543049">
                <a:moveTo>
                  <a:pt x="1318869" y="96951"/>
                </a:moveTo>
                <a:lnTo>
                  <a:pt x="1313637" y="58178"/>
                </a:lnTo>
                <a:lnTo>
                  <a:pt x="1313561" y="57594"/>
                </a:lnTo>
                <a:lnTo>
                  <a:pt x="1297482" y="28854"/>
                </a:lnTo>
                <a:lnTo>
                  <a:pt x="1270546" y="11226"/>
                </a:lnTo>
                <a:lnTo>
                  <a:pt x="1260983" y="9715"/>
                </a:lnTo>
                <a:lnTo>
                  <a:pt x="1260983" y="94259"/>
                </a:lnTo>
                <a:lnTo>
                  <a:pt x="1260817" y="287108"/>
                </a:lnTo>
                <a:lnTo>
                  <a:pt x="1258785" y="303911"/>
                </a:lnTo>
                <a:lnTo>
                  <a:pt x="1252956" y="315048"/>
                </a:lnTo>
                <a:lnTo>
                  <a:pt x="1243685" y="321221"/>
                </a:lnTo>
                <a:lnTo>
                  <a:pt x="1231315" y="323113"/>
                </a:lnTo>
                <a:lnTo>
                  <a:pt x="1198689" y="323088"/>
                </a:lnTo>
                <a:lnTo>
                  <a:pt x="1198918" y="58178"/>
                </a:lnTo>
                <a:lnTo>
                  <a:pt x="1231544" y="58204"/>
                </a:lnTo>
                <a:lnTo>
                  <a:pt x="1243914" y="60109"/>
                </a:lnTo>
                <a:lnTo>
                  <a:pt x="1253172" y="66294"/>
                </a:lnTo>
                <a:lnTo>
                  <a:pt x="1258976" y="77444"/>
                </a:lnTo>
                <a:lnTo>
                  <a:pt x="1260983" y="94259"/>
                </a:lnTo>
                <a:lnTo>
                  <a:pt x="1260983" y="9715"/>
                </a:lnTo>
                <a:lnTo>
                  <a:pt x="1232649" y="5219"/>
                </a:lnTo>
                <a:lnTo>
                  <a:pt x="1141082" y="5143"/>
                </a:lnTo>
                <a:lnTo>
                  <a:pt x="1140764" y="376008"/>
                </a:lnTo>
                <a:lnTo>
                  <a:pt x="1232331" y="376085"/>
                </a:lnTo>
                <a:lnTo>
                  <a:pt x="1270228" y="370141"/>
                </a:lnTo>
                <a:lnTo>
                  <a:pt x="1297203" y="352564"/>
                </a:lnTo>
                <a:lnTo>
                  <a:pt x="1313319" y="323850"/>
                </a:lnTo>
                <a:lnTo>
                  <a:pt x="1313421" y="323113"/>
                </a:lnTo>
                <a:lnTo>
                  <a:pt x="1318704" y="284505"/>
                </a:lnTo>
                <a:lnTo>
                  <a:pt x="1318869" y="96951"/>
                </a:lnTo>
                <a:close/>
              </a:path>
              <a:path extrusionOk="0" h="532130" w="1543049">
                <a:moveTo>
                  <a:pt x="1542796" y="433819"/>
                </a:moveTo>
                <a:lnTo>
                  <a:pt x="0" y="433819"/>
                </a:lnTo>
                <a:lnTo>
                  <a:pt x="0" y="532066"/>
                </a:lnTo>
                <a:lnTo>
                  <a:pt x="1542796" y="532066"/>
                </a:lnTo>
                <a:lnTo>
                  <a:pt x="1542796" y="433819"/>
                </a:lnTo>
                <a:close/>
              </a:path>
              <a:path extrusionOk="0" h="532130" w="1543049">
                <a:moveTo>
                  <a:pt x="1542796" y="376364"/>
                </a:moveTo>
                <a:lnTo>
                  <a:pt x="1532140" y="308952"/>
                </a:lnTo>
                <a:lnTo>
                  <a:pt x="1524203" y="258673"/>
                </a:lnTo>
                <a:lnTo>
                  <a:pt x="1494548" y="71094"/>
                </a:lnTo>
                <a:lnTo>
                  <a:pt x="1484172" y="5448"/>
                </a:lnTo>
                <a:lnTo>
                  <a:pt x="1466596" y="5435"/>
                </a:lnTo>
                <a:lnTo>
                  <a:pt x="1466596" y="258673"/>
                </a:lnTo>
                <a:lnTo>
                  <a:pt x="1410804" y="258635"/>
                </a:lnTo>
                <a:lnTo>
                  <a:pt x="1438859" y="71094"/>
                </a:lnTo>
                <a:lnTo>
                  <a:pt x="1466596" y="258673"/>
                </a:lnTo>
                <a:lnTo>
                  <a:pt x="1466596" y="5435"/>
                </a:lnTo>
                <a:lnTo>
                  <a:pt x="1399438" y="5372"/>
                </a:lnTo>
                <a:lnTo>
                  <a:pt x="1340192" y="376186"/>
                </a:lnTo>
                <a:lnTo>
                  <a:pt x="1393342" y="376224"/>
                </a:lnTo>
                <a:lnTo>
                  <a:pt x="1403400" y="308952"/>
                </a:lnTo>
                <a:lnTo>
                  <a:pt x="1474431" y="309016"/>
                </a:lnTo>
                <a:lnTo>
                  <a:pt x="1484376" y="376313"/>
                </a:lnTo>
                <a:lnTo>
                  <a:pt x="1542796" y="3763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97" name="Google Shape;797;p43"/>
          <p:cNvSpPr/>
          <p:nvPr/>
        </p:nvSpPr>
        <p:spPr>
          <a:xfrm>
            <a:off x="510094" y="1076984"/>
            <a:ext cx="8110500" cy="4066500"/>
          </a:xfrm>
          <a:prstGeom prst="round2SameRect">
            <a:avLst>
              <a:gd fmla="val 8094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Grey Background 1">
  <p:cSld name="Two Content_1_1_1_2">
    <p:bg>
      <p:bgPr>
        <a:solidFill>
          <a:srgbClr val="25282A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rot="-5400000">
            <a:off x="8540595" y="546728"/>
            <a:ext cx="578643" cy="199549"/>
          </a:xfrm>
          <a:custGeom>
            <a:rect b="b" l="l" r="r" t="t"/>
            <a:pathLst>
              <a:path extrusionOk="0" h="532130" w="1543049">
                <a:moveTo>
                  <a:pt x="172758" y="93332"/>
                </a:moveTo>
                <a:lnTo>
                  <a:pt x="167297" y="53708"/>
                </a:lnTo>
                <a:lnTo>
                  <a:pt x="150977" y="24422"/>
                </a:lnTo>
                <a:lnTo>
                  <a:pt x="123990" y="6248"/>
                </a:lnTo>
                <a:lnTo>
                  <a:pt x="86537" y="0"/>
                </a:lnTo>
                <a:lnTo>
                  <a:pt x="49072" y="6197"/>
                </a:lnTo>
                <a:lnTo>
                  <a:pt x="22059" y="24320"/>
                </a:lnTo>
                <a:lnTo>
                  <a:pt x="5689" y="53568"/>
                </a:lnTo>
                <a:lnTo>
                  <a:pt x="165" y="93179"/>
                </a:lnTo>
                <a:lnTo>
                  <a:pt x="0" y="286029"/>
                </a:lnTo>
                <a:lnTo>
                  <a:pt x="5461" y="325628"/>
                </a:lnTo>
                <a:lnTo>
                  <a:pt x="21780" y="354914"/>
                </a:lnTo>
                <a:lnTo>
                  <a:pt x="48768" y="373087"/>
                </a:lnTo>
                <a:lnTo>
                  <a:pt x="86220" y="379349"/>
                </a:lnTo>
                <a:lnTo>
                  <a:pt x="123685" y="373151"/>
                </a:lnTo>
                <a:lnTo>
                  <a:pt x="167081" y="325767"/>
                </a:lnTo>
                <a:lnTo>
                  <a:pt x="172605" y="286181"/>
                </a:lnTo>
                <a:lnTo>
                  <a:pt x="172643" y="236905"/>
                </a:lnTo>
                <a:lnTo>
                  <a:pt x="117919" y="236855"/>
                </a:lnTo>
                <a:lnTo>
                  <a:pt x="117868" y="289839"/>
                </a:lnTo>
                <a:lnTo>
                  <a:pt x="115760" y="306641"/>
                </a:lnTo>
                <a:lnTo>
                  <a:pt x="109753" y="317779"/>
                </a:lnTo>
                <a:lnTo>
                  <a:pt x="100304" y="323938"/>
                </a:lnTo>
                <a:lnTo>
                  <a:pt x="87845" y="325843"/>
                </a:lnTo>
                <a:lnTo>
                  <a:pt x="75387" y="323926"/>
                </a:lnTo>
                <a:lnTo>
                  <a:pt x="65951" y="317741"/>
                </a:lnTo>
                <a:lnTo>
                  <a:pt x="59969" y="306590"/>
                </a:lnTo>
                <a:lnTo>
                  <a:pt x="57886" y="289788"/>
                </a:lnTo>
                <a:lnTo>
                  <a:pt x="58051" y="89522"/>
                </a:lnTo>
                <a:lnTo>
                  <a:pt x="60159" y="72631"/>
                </a:lnTo>
                <a:lnTo>
                  <a:pt x="66167" y="61302"/>
                </a:lnTo>
                <a:lnTo>
                  <a:pt x="75615" y="54952"/>
                </a:lnTo>
                <a:lnTo>
                  <a:pt x="88074" y="52984"/>
                </a:lnTo>
                <a:lnTo>
                  <a:pt x="100520" y="54978"/>
                </a:lnTo>
                <a:lnTo>
                  <a:pt x="109969" y="61353"/>
                </a:lnTo>
                <a:lnTo>
                  <a:pt x="115951" y="72682"/>
                </a:lnTo>
                <a:lnTo>
                  <a:pt x="118033" y="89573"/>
                </a:lnTo>
                <a:lnTo>
                  <a:pt x="118008" y="129311"/>
                </a:lnTo>
                <a:lnTo>
                  <a:pt x="172732" y="129349"/>
                </a:lnTo>
                <a:lnTo>
                  <a:pt x="172758" y="93332"/>
                </a:lnTo>
                <a:close/>
              </a:path>
              <a:path extrusionOk="0" h="532130" w="1543049">
                <a:moveTo>
                  <a:pt x="395109" y="375361"/>
                </a:moveTo>
                <a:lnTo>
                  <a:pt x="384454" y="307962"/>
                </a:lnTo>
                <a:lnTo>
                  <a:pt x="376516" y="257683"/>
                </a:lnTo>
                <a:lnTo>
                  <a:pt x="346862" y="70104"/>
                </a:lnTo>
                <a:lnTo>
                  <a:pt x="336486" y="4445"/>
                </a:lnTo>
                <a:lnTo>
                  <a:pt x="318909" y="4432"/>
                </a:lnTo>
                <a:lnTo>
                  <a:pt x="318909" y="257683"/>
                </a:lnTo>
                <a:lnTo>
                  <a:pt x="263118" y="257632"/>
                </a:lnTo>
                <a:lnTo>
                  <a:pt x="291172" y="70104"/>
                </a:lnTo>
                <a:lnTo>
                  <a:pt x="318909" y="257683"/>
                </a:lnTo>
                <a:lnTo>
                  <a:pt x="318909" y="4432"/>
                </a:lnTo>
                <a:lnTo>
                  <a:pt x="251764" y="4381"/>
                </a:lnTo>
                <a:lnTo>
                  <a:pt x="192506" y="375183"/>
                </a:lnTo>
                <a:lnTo>
                  <a:pt x="245656" y="375234"/>
                </a:lnTo>
                <a:lnTo>
                  <a:pt x="255714" y="307962"/>
                </a:lnTo>
                <a:lnTo>
                  <a:pt x="326758" y="308025"/>
                </a:lnTo>
                <a:lnTo>
                  <a:pt x="336702" y="375310"/>
                </a:lnTo>
                <a:lnTo>
                  <a:pt x="395109" y="375361"/>
                </a:lnTo>
                <a:close/>
              </a:path>
              <a:path extrusionOk="0" h="532130" w="1543049">
                <a:moveTo>
                  <a:pt x="664845" y="4737"/>
                </a:moveTo>
                <a:lnTo>
                  <a:pt x="584339" y="4673"/>
                </a:lnTo>
                <a:lnTo>
                  <a:pt x="544652" y="267957"/>
                </a:lnTo>
                <a:lnTo>
                  <a:pt x="502246" y="4597"/>
                </a:lnTo>
                <a:lnTo>
                  <a:pt x="421728" y="4533"/>
                </a:lnTo>
                <a:lnTo>
                  <a:pt x="421424" y="375399"/>
                </a:lnTo>
                <a:lnTo>
                  <a:pt x="471932" y="375437"/>
                </a:lnTo>
                <a:lnTo>
                  <a:pt x="472160" y="113182"/>
                </a:lnTo>
                <a:lnTo>
                  <a:pt x="515086" y="375475"/>
                </a:lnTo>
                <a:lnTo>
                  <a:pt x="569810" y="375526"/>
                </a:lnTo>
                <a:lnTo>
                  <a:pt x="610031" y="109588"/>
                </a:lnTo>
                <a:lnTo>
                  <a:pt x="609815" y="375564"/>
                </a:lnTo>
                <a:lnTo>
                  <a:pt x="664540" y="375615"/>
                </a:lnTo>
                <a:lnTo>
                  <a:pt x="664845" y="4737"/>
                </a:lnTo>
                <a:close/>
              </a:path>
              <a:path extrusionOk="0" h="532130" w="1543049">
                <a:moveTo>
                  <a:pt x="876909" y="4914"/>
                </a:moveTo>
                <a:lnTo>
                  <a:pt x="822185" y="4864"/>
                </a:lnTo>
                <a:lnTo>
                  <a:pt x="821944" y="290969"/>
                </a:lnTo>
                <a:lnTo>
                  <a:pt x="819835" y="307771"/>
                </a:lnTo>
                <a:lnTo>
                  <a:pt x="813828" y="318909"/>
                </a:lnTo>
                <a:lnTo>
                  <a:pt x="804379" y="325081"/>
                </a:lnTo>
                <a:lnTo>
                  <a:pt x="791908" y="326974"/>
                </a:lnTo>
                <a:lnTo>
                  <a:pt x="779462" y="325056"/>
                </a:lnTo>
                <a:lnTo>
                  <a:pt x="770026" y="318871"/>
                </a:lnTo>
                <a:lnTo>
                  <a:pt x="764044" y="307721"/>
                </a:lnTo>
                <a:lnTo>
                  <a:pt x="761949" y="290918"/>
                </a:lnTo>
                <a:lnTo>
                  <a:pt x="762190" y="4813"/>
                </a:lnTo>
                <a:lnTo>
                  <a:pt x="704303" y="4775"/>
                </a:lnTo>
                <a:lnTo>
                  <a:pt x="704062" y="287159"/>
                </a:lnTo>
                <a:lnTo>
                  <a:pt x="709536" y="326771"/>
                </a:lnTo>
                <a:lnTo>
                  <a:pt x="752843" y="374218"/>
                </a:lnTo>
                <a:lnTo>
                  <a:pt x="790295" y="380479"/>
                </a:lnTo>
                <a:lnTo>
                  <a:pt x="827760" y="374281"/>
                </a:lnTo>
                <a:lnTo>
                  <a:pt x="854786" y="356158"/>
                </a:lnTo>
                <a:lnTo>
                  <a:pt x="871143" y="326910"/>
                </a:lnTo>
                <a:lnTo>
                  <a:pt x="876668" y="287312"/>
                </a:lnTo>
                <a:lnTo>
                  <a:pt x="876909" y="4914"/>
                </a:lnTo>
                <a:close/>
              </a:path>
              <a:path extrusionOk="0" h="532130" w="1543049">
                <a:moveTo>
                  <a:pt x="1099515" y="5105"/>
                </a:moveTo>
                <a:lnTo>
                  <a:pt x="1047940" y="5067"/>
                </a:lnTo>
                <a:lnTo>
                  <a:pt x="1047750" y="227063"/>
                </a:lnTo>
                <a:lnTo>
                  <a:pt x="988479" y="5016"/>
                </a:lnTo>
                <a:lnTo>
                  <a:pt x="915860" y="4953"/>
                </a:lnTo>
                <a:lnTo>
                  <a:pt x="915543" y="375818"/>
                </a:lnTo>
                <a:lnTo>
                  <a:pt x="967638" y="375856"/>
                </a:lnTo>
                <a:lnTo>
                  <a:pt x="967867" y="107251"/>
                </a:lnTo>
                <a:lnTo>
                  <a:pt x="1039736" y="375920"/>
                </a:lnTo>
                <a:lnTo>
                  <a:pt x="1099197" y="375983"/>
                </a:lnTo>
                <a:lnTo>
                  <a:pt x="1099515" y="5105"/>
                </a:lnTo>
                <a:close/>
              </a:path>
              <a:path extrusionOk="0" h="532130" w="1543049">
                <a:moveTo>
                  <a:pt x="1318869" y="96951"/>
                </a:moveTo>
                <a:lnTo>
                  <a:pt x="1313637" y="58178"/>
                </a:lnTo>
                <a:lnTo>
                  <a:pt x="1313561" y="57594"/>
                </a:lnTo>
                <a:lnTo>
                  <a:pt x="1297482" y="28854"/>
                </a:lnTo>
                <a:lnTo>
                  <a:pt x="1270546" y="11226"/>
                </a:lnTo>
                <a:lnTo>
                  <a:pt x="1260983" y="9715"/>
                </a:lnTo>
                <a:lnTo>
                  <a:pt x="1260983" y="94259"/>
                </a:lnTo>
                <a:lnTo>
                  <a:pt x="1260817" y="287108"/>
                </a:lnTo>
                <a:lnTo>
                  <a:pt x="1258785" y="303911"/>
                </a:lnTo>
                <a:lnTo>
                  <a:pt x="1252956" y="315048"/>
                </a:lnTo>
                <a:lnTo>
                  <a:pt x="1243685" y="321221"/>
                </a:lnTo>
                <a:lnTo>
                  <a:pt x="1231315" y="323113"/>
                </a:lnTo>
                <a:lnTo>
                  <a:pt x="1198689" y="323088"/>
                </a:lnTo>
                <a:lnTo>
                  <a:pt x="1198918" y="58178"/>
                </a:lnTo>
                <a:lnTo>
                  <a:pt x="1231544" y="58204"/>
                </a:lnTo>
                <a:lnTo>
                  <a:pt x="1243914" y="60109"/>
                </a:lnTo>
                <a:lnTo>
                  <a:pt x="1253172" y="66294"/>
                </a:lnTo>
                <a:lnTo>
                  <a:pt x="1258976" y="77444"/>
                </a:lnTo>
                <a:lnTo>
                  <a:pt x="1260983" y="94259"/>
                </a:lnTo>
                <a:lnTo>
                  <a:pt x="1260983" y="9715"/>
                </a:lnTo>
                <a:lnTo>
                  <a:pt x="1232649" y="5219"/>
                </a:lnTo>
                <a:lnTo>
                  <a:pt x="1141082" y="5143"/>
                </a:lnTo>
                <a:lnTo>
                  <a:pt x="1140764" y="376008"/>
                </a:lnTo>
                <a:lnTo>
                  <a:pt x="1232331" y="376085"/>
                </a:lnTo>
                <a:lnTo>
                  <a:pt x="1270228" y="370141"/>
                </a:lnTo>
                <a:lnTo>
                  <a:pt x="1297203" y="352564"/>
                </a:lnTo>
                <a:lnTo>
                  <a:pt x="1313319" y="323850"/>
                </a:lnTo>
                <a:lnTo>
                  <a:pt x="1313421" y="323113"/>
                </a:lnTo>
                <a:lnTo>
                  <a:pt x="1318704" y="284505"/>
                </a:lnTo>
                <a:lnTo>
                  <a:pt x="1318869" y="96951"/>
                </a:lnTo>
                <a:close/>
              </a:path>
              <a:path extrusionOk="0" h="532130" w="1543049">
                <a:moveTo>
                  <a:pt x="1542796" y="433819"/>
                </a:moveTo>
                <a:lnTo>
                  <a:pt x="0" y="433819"/>
                </a:lnTo>
                <a:lnTo>
                  <a:pt x="0" y="532066"/>
                </a:lnTo>
                <a:lnTo>
                  <a:pt x="1542796" y="532066"/>
                </a:lnTo>
                <a:lnTo>
                  <a:pt x="1542796" y="433819"/>
                </a:lnTo>
                <a:close/>
              </a:path>
              <a:path extrusionOk="0" h="532130" w="1543049">
                <a:moveTo>
                  <a:pt x="1542796" y="376364"/>
                </a:moveTo>
                <a:lnTo>
                  <a:pt x="1532140" y="308952"/>
                </a:lnTo>
                <a:lnTo>
                  <a:pt x="1524203" y="258673"/>
                </a:lnTo>
                <a:lnTo>
                  <a:pt x="1494548" y="71094"/>
                </a:lnTo>
                <a:lnTo>
                  <a:pt x="1484172" y="5448"/>
                </a:lnTo>
                <a:lnTo>
                  <a:pt x="1466596" y="5435"/>
                </a:lnTo>
                <a:lnTo>
                  <a:pt x="1466596" y="258673"/>
                </a:lnTo>
                <a:lnTo>
                  <a:pt x="1410804" y="258635"/>
                </a:lnTo>
                <a:lnTo>
                  <a:pt x="1438859" y="71094"/>
                </a:lnTo>
                <a:lnTo>
                  <a:pt x="1466596" y="258673"/>
                </a:lnTo>
                <a:lnTo>
                  <a:pt x="1466596" y="5435"/>
                </a:lnTo>
                <a:lnTo>
                  <a:pt x="1399438" y="5372"/>
                </a:lnTo>
                <a:lnTo>
                  <a:pt x="1340192" y="376186"/>
                </a:lnTo>
                <a:lnTo>
                  <a:pt x="1393342" y="376224"/>
                </a:lnTo>
                <a:lnTo>
                  <a:pt x="1403400" y="308952"/>
                </a:lnTo>
                <a:lnTo>
                  <a:pt x="1474431" y="309016"/>
                </a:lnTo>
                <a:lnTo>
                  <a:pt x="1484376" y="376313"/>
                </a:lnTo>
                <a:lnTo>
                  <a:pt x="1542796" y="3763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2" name="Google Shape;802;p4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400">
                <a:solidFill>
                  <a:srgbClr val="888888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1400">
                <a:solidFill>
                  <a:srgbClr val="888888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400">
                <a:solidFill>
                  <a:srgbClr val="888888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3" name="Google Shape;803;p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4" name="Google Shape;804;p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5" name="Google Shape;805;p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400"/>
            </a:lvl1pPr>
            <a:lvl2pPr indent="0" lvl="1" marL="0" rtl="0" algn="r">
              <a:spcBef>
                <a:spcPts val="0"/>
              </a:spcBef>
              <a:buNone/>
              <a:defRPr sz="1400"/>
            </a:lvl2pPr>
            <a:lvl3pPr indent="0" lvl="2" marL="0" rtl="0" algn="r">
              <a:spcBef>
                <a:spcPts val="0"/>
              </a:spcBef>
              <a:buNone/>
              <a:defRPr sz="1400"/>
            </a:lvl3pPr>
            <a:lvl4pPr indent="0" lvl="3" marL="0" rtl="0" algn="r">
              <a:spcBef>
                <a:spcPts val="0"/>
              </a:spcBef>
              <a:buNone/>
              <a:defRPr sz="1400"/>
            </a:lvl4pPr>
            <a:lvl5pPr indent="0" lvl="4" marL="0" rtl="0" algn="r">
              <a:spcBef>
                <a:spcPts val="0"/>
              </a:spcBef>
              <a:buNone/>
              <a:defRPr sz="1400"/>
            </a:lvl5pPr>
            <a:lvl6pPr indent="0" lvl="5" marL="0" rtl="0" algn="r">
              <a:spcBef>
                <a:spcPts val="0"/>
              </a:spcBef>
              <a:buNone/>
              <a:defRPr sz="1400"/>
            </a:lvl6pPr>
            <a:lvl7pPr indent="0" lvl="6" marL="0" rtl="0" algn="r">
              <a:spcBef>
                <a:spcPts val="0"/>
              </a:spcBef>
              <a:buNone/>
              <a:defRPr sz="1400"/>
            </a:lvl7pPr>
            <a:lvl8pPr indent="0" lvl="7" marL="0" rtl="0" algn="r">
              <a:spcBef>
                <a:spcPts val="0"/>
              </a:spcBef>
              <a:buNone/>
              <a:defRPr sz="1400"/>
            </a:lvl8pPr>
            <a:lvl9pPr indent="0" lvl="8" marL="0" rtl="0" algn="r">
              <a:spcBef>
                <a:spcPts val="0"/>
              </a:spcBef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8" name="Google Shape;808;p4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400">
                <a:solidFill>
                  <a:srgbClr val="888888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1400">
                <a:solidFill>
                  <a:srgbClr val="888888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400">
                <a:solidFill>
                  <a:srgbClr val="888888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9" name="Google Shape;809;p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0" name="Google Shape;810;p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1" name="Google Shape;811;p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400"/>
            </a:lvl1pPr>
            <a:lvl2pPr indent="0" lvl="1" marL="0" rtl="0" algn="r">
              <a:spcBef>
                <a:spcPts val="0"/>
              </a:spcBef>
              <a:buNone/>
              <a:defRPr sz="1400"/>
            </a:lvl2pPr>
            <a:lvl3pPr indent="0" lvl="2" marL="0" rtl="0" algn="r">
              <a:spcBef>
                <a:spcPts val="0"/>
              </a:spcBef>
              <a:buNone/>
              <a:defRPr sz="1400"/>
            </a:lvl3pPr>
            <a:lvl4pPr indent="0" lvl="3" marL="0" rtl="0" algn="r">
              <a:spcBef>
                <a:spcPts val="0"/>
              </a:spcBef>
              <a:buNone/>
              <a:defRPr sz="1400"/>
            </a:lvl4pPr>
            <a:lvl5pPr indent="0" lvl="4" marL="0" rtl="0" algn="r">
              <a:spcBef>
                <a:spcPts val="0"/>
              </a:spcBef>
              <a:buNone/>
              <a:defRPr sz="1400"/>
            </a:lvl5pPr>
            <a:lvl6pPr indent="0" lvl="5" marL="0" rtl="0" algn="r">
              <a:spcBef>
                <a:spcPts val="0"/>
              </a:spcBef>
              <a:buNone/>
              <a:defRPr sz="1400"/>
            </a:lvl6pPr>
            <a:lvl7pPr indent="0" lvl="6" marL="0" rtl="0" algn="r">
              <a:spcBef>
                <a:spcPts val="0"/>
              </a:spcBef>
              <a:buNone/>
              <a:defRPr sz="1400"/>
            </a:lvl7pPr>
            <a:lvl8pPr indent="0" lvl="7" marL="0" rtl="0" algn="r">
              <a:spcBef>
                <a:spcPts val="0"/>
              </a:spcBef>
              <a:buNone/>
              <a:defRPr sz="1400"/>
            </a:lvl8pPr>
            <a:lvl9pPr indent="0" lvl="8" marL="0" rtl="0" algn="r">
              <a:spcBef>
                <a:spcPts val="0"/>
              </a:spcBef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4" name="Google Shape;814;p4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400">
                <a:solidFill>
                  <a:srgbClr val="888888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1400">
                <a:solidFill>
                  <a:srgbClr val="888888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400">
                <a:solidFill>
                  <a:srgbClr val="888888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5" name="Google Shape;815;p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6" name="Google Shape;816;p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7" name="Google Shape;817;p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400"/>
            </a:lvl1pPr>
            <a:lvl2pPr indent="0" lvl="1" marL="0" rtl="0" algn="r">
              <a:spcBef>
                <a:spcPts val="0"/>
              </a:spcBef>
              <a:buNone/>
              <a:defRPr sz="1400"/>
            </a:lvl2pPr>
            <a:lvl3pPr indent="0" lvl="2" marL="0" rtl="0" algn="r">
              <a:spcBef>
                <a:spcPts val="0"/>
              </a:spcBef>
              <a:buNone/>
              <a:defRPr sz="1400"/>
            </a:lvl3pPr>
            <a:lvl4pPr indent="0" lvl="3" marL="0" rtl="0" algn="r">
              <a:spcBef>
                <a:spcPts val="0"/>
              </a:spcBef>
              <a:buNone/>
              <a:defRPr sz="1400"/>
            </a:lvl4pPr>
            <a:lvl5pPr indent="0" lvl="4" marL="0" rtl="0" algn="r">
              <a:spcBef>
                <a:spcPts val="0"/>
              </a:spcBef>
              <a:buNone/>
              <a:defRPr sz="1400"/>
            </a:lvl5pPr>
            <a:lvl6pPr indent="0" lvl="5" marL="0" rtl="0" algn="r">
              <a:spcBef>
                <a:spcPts val="0"/>
              </a:spcBef>
              <a:buNone/>
              <a:defRPr sz="1400"/>
            </a:lvl6pPr>
            <a:lvl7pPr indent="0" lvl="6" marL="0" rtl="0" algn="r">
              <a:spcBef>
                <a:spcPts val="0"/>
              </a:spcBef>
              <a:buNone/>
              <a:defRPr sz="1400"/>
            </a:lvl7pPr>
            <a:lvl8pPr indent="0" lvl="7" marL="0" rtl="0" algn="r">
              <a:spcBef>
                <a:spcPts val="0"/>
              </a:spcBef>
              <a:buNone/>
              <a:defRPr sz="1400"/>
            </a:lvl8pPr>
            <a:lvl9pPr indent="0" lvl="8" marL="0" rtl="0" algn="r">
              <a:spcBef>
                <a:spcPts val="0"/>
              </a:spcBef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8"/>
          <p:cNvSpPr txBox="1"/>
          <p:nvPr>
            <p:ph type="ctrTitle"/>
          </p:nvPr>
        </p:nvSpPr>
        <p:spPr>
          <a:xfrm>
            <a:off x="371475" y="1569720"/>
            <a:ext cx="84012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0" name="Google Shape;820;p48"/>
          <p:cNvSpPr txBox="1"/>
          <p:nvPr>
            <p:ph idx="1" type="subTitle"/>
          </p:nvPr>
        </p:nvSpPr>
        <p:spPr>
          <a:xfrm>
            <a:off x="371475" y="2689273"/>
            <a:ext cx="8401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21" name="Google Shape;8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622606"/>
            <a:ext cx="1899288" cy="65026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8"/>
          <p:cNvSpPr txBox="1"/>
          <p:nvPr>
            <p:ph idx="2" type="body"/>
          </p:nvPr>
        </p:nvSpPr>
        <p:spPr>
          <a:xfrm>
            <a:off x="371475" y="3863578"/>
            <a:ext cx="8401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9"/>
          <p:cNvSpPr txBox="1"/>
          <p:nvPr>
            <p:ph idx="1" type="body"/>
          </p:nvPr>
        </p:nvSpPr>
        <p:spPr>
          <a:xfrm>
            <a:off x="2486025" y="1935957"/>
            <a:ext cx="6294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  <a:defRPr b="1" sz="27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25" name="Google Shape;825;p49"/>
          <p:cNvSpPr txBox="1"/>
          <p:nvPr>
            <p:ph idx="2" type="body"/>
          </p:nvPr>
        </p:nvSpPr>
        <p:spPr>
          <a:xfrm>
            <a:off x="2486025" y="2471738"/>
            <a:ext cx="6294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- White">
  <p:cSld name="TITLE_ONLY_1_6_1_1">
    <p:bg>
      <p:bgPr>
        <a:solidFill>
          <a:schemeClr val="dk2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8" name="Google Shape;828;p5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buNone/>
              <a:defRPr>
                <a:solidFill>
                  <a:schemeClr val="accent5"/>
                </a:solidFill>
              </a:defRPr>
            </a:lvl1pPr>
            <a:lvl2pPr lvl="1" rtl="0">
              <a:buNone/>
              <a:defRPr>
                <a:solidFill>
                  <a:schemeClr val="accent5"/>
                </a:solidFill>
              </a:defRPr>
            </a:lvl2pPr>
            <a:lvl3pPr lvl="2" rtl="0">
              <a:buNone/>
              <a:defRPr>
                <a:solidFill>
                  <a:schemeClr val="accent5"/>
                </a:solidFill>
              </a:defRPr>
            </a:lvl3pPr>
            <a:lvl4pPr lvl="3" rtl="0">
              <a:buNone/>
              <a:defRPr>
                <a:solidFill>
                  <a:schemeClr val="accent5"/>
                </a:solidFill>
              </a:defRPr>
            </a:lvl4pPr>
            <a:lvl5pPr lvl="4" rtl="0">
              <a:buNone/>
              <a:defRPr>
                <a:solidFill>
                  <a:schemeClr val="accent5"/>
                </a:solidFill>
              </a:defRPr>
            </a:lvl5pPr>
            <a:lvl6pPr lvl="5" rtl="0">
              <a:buNone/>
              <a:defRPr>
                <a:solidFill>
                  <a:schemeClr val="accent5"/>
                </a:solidFill>
              </a:defRPr>
            </a:lvl6pPr>
            <a:lvl7pPr lvl="6" rtl="0">
              <a:buNone/>
              <a:defRPr>
                <a:solidFill>
                  <a:schemeClr val="accent5"/>
                </a:solidFill>
              </a:defRPr>
            </a:lvl7pPr>
            <a:lvl8pPr lvl="7" rtl="0">
              <a:buNone/>
              <a:defRPr>
                <a:solidFill>
                  <a:schemeClr val="accent5"/>
                </a:solidFill>
              </a:defRPr>
            </a:lvl8pPr>
            <a:lvl9pPr lvl="8" rtl="0">
              <a:buNone/>
              <a:defRPr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31" name="Google Shape;831;p50"/>
          <p:cNvSpPr/>
          <p:nvPr/>
        </p:nvSpPr>
        <p:spPr>
          <a:xfrm>
            <a:off x="457101" y="1152475"/>
            <a:ext cx="2497200" cy="2311200"/>
          </a:xfrm>
          <a:prstGeom prst="roundRect">
            <a:avLst>
              <a:gd fmla="val 11313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32" name="Google Shape;832;p50"/>
          <p:cNvSpPr/>
          <p:nvPr/>
        </p:nvSpPr>
        <p:spPr>
          <a:xfrm>
            <a:off x="457101" y="1592005"/>
            <a:ext cx="2497200" cy="2883900"/>
          </a:xfrm>
          <a:prstGeom prst="roundRect">
            <a:avLst>
              <a:gd fmla="val 867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833" name="Google Shape;833;p50"/>
          <p:cNvSpPr txBox="1"/>
          <p:nvPr>
            <p:ph idx="2" type="subTitle"/>
          </p:nvPr>
        </p:nvSpPr>
        <p:spPr>
          <a:xfrm>
            <a:off x="444675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34" name="Google Shape;834;p50"/>
          <p:cNvSpPr/>
          <p:nvPr/>
        </p:nvSpPr>
        <p:spPr>
          <a:xfrm>
            <a:off x="6189601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35" name="Google Shape;835;p50"/>
          <p:cNvSpPr/>
          <p:nvPr/>
        </p:nvSpPr>
        <p:spPr>
          <a:xfrm>
            <a:off x="6189601" y="1592005"/>
            <a:ext cx="2497200" cy="2883900"/>
          </a:xfrm>
          <a:prstGeom prst="roundRect">
            <a:avLst>
              <a:gd fmla="val 788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836" name="Google Shape;836;p50"/>
          <p:cNvSpPr txBox="1"/>
          <p:nvPr>
            <p:ph idx="3" type="subTitle"/>
          </p:nvPr>
        </p:nvSpPr>
        <p:spPr>
          <a:xfrm>
            <a:off x="6177175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37" name="Google Shape;837;p50"/>
          <p:cNvSpPr/>
          <p:nvPr/>
        </p:nvSpPr>
        <p:spPr>
          <a:xfrm>
            <a:off x="3317138" y="1152475"/>
            <a:ext cx="2497200" cy="2311200"/>
          </a:xfrm>
          <a:prstGeom prst="roundRect">
            <a:avLst>
              <a:gd fmla="val 1154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38" name="Google Shape;838;p50"/>
          <p:cNvSpPr/>
          <p:nvPr/>
        </p:nvSpPr>
        <p:spPr>
          <a:xfrm>
            <a:off x="3317138" y="1592005"/>
            <a:ext cx="2497200" cy="2883900"/>
          </a:xfrm>
          <a:prstGeom prst="roundRect">
            <a:avLst>
              <a:gd fmla="val 81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839" name="Google Shape;839;p50"/>
          <p:cNvSpPr txBox="1"/>
          <p:nvPr>
            <p:ph idx="4" type="subTitle"/>
          </p:nvPr>
        </p:nvSpPr>
        <p:spPr>
          <a:xfrm>
            <a:off x="3304713" y="1163575"/>
            <a:ext cx="2497200" cy="43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40" name="Google Shape;840;p50"/>
          <p:cNvSpPr txBox="1"/>
          <p:nvPr>
            <p:ph idx="5" type="body"/>
          </p:nvPr>
        </p:nvSpPr>
        <p:spPr>
          <a:xfrm>
            <a:off x="57810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1" name="Google Shape;841;p50"/>
          <p:cNvSpPr txBox="1"/>
          <p:nvPr>
            <p:ph idx="6" type="body"/>
          </p:nvPr>
        </p:nvSpPr>
        <p:spPr>
          <a:xfrm>
            <a:off x="343060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2" name="Google Shape;842;p50"/>
          <p:cNvSpPr txBox="1"/>
          <p:nvPr>
            <p:ph idx="7" type="body"/>
          </p:nvPr>
        </p:nvSpPr>
        <p:spPr>
          <a:xfrm>
            <a:off x="6296850" y="1741675"/>
            <a:ext cx="2282700" cy="25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Simple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5" name="Google Shape;845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6" name="Google Shape;8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9" name="Google Shape;84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0" name="Google Shape;8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1_1">
    <p:bg>
      <p:bgPr>
        <a:solidFill>
          <a:schemeClr val="dk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857" name="Google Shape;857;p5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860" name="Google Shape;860;p54"/>
          <p:cNvGrpSpPr/>
          <p:nvPr/>
        </p:nvGrpSpPr>
        <p:grpSpPr>
          <a:xfrm>
            <a:off x="5519868" y="4278888"/>
            <a:ext cx="881054" cy="483615"/>
            <a:chOff x="5988337" y="3156400"/>
            <a:chExt cx="881054" cy="483615"/>
          </a:xfrm>
        </p:grpSpPr>
        <p:sp>
          <p:nvSpPr>
            <p:cNvPr id="861" name="Google Shape;861;p54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54"/>
          <p:cNvGrpSpPr/>
          <p:nvPr/>
        </p:nvGrpSpPr>
        <p:grpSpPr>
          <a:xfrm rot="5400000">
            <a:off x="7742957" y="182351"/>
            <a:ext cx="485377" cy="483615"/>
            <a:chOff x="6384014" y="3156400"/>
            <a:chExt cx="485377" cy="483615"/>
          </a:xfrm>
        </p:grpSpPr>
        <p:sp>
          <p:nvSpPr>
            <p:cNvPr id="877" name="Google Shape;877;p54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TITLE_ONLY_1_1_1">
    <p:bg>
      <p:bgPr>
        <a:solidFill>
          <a:schemeClr val="dk2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5"/>
          <p:cNvSpPr/>
          <p:nvPr/>
        </p:nvSpPr>
        <p:spPr>
          <a:xfrm>
            <a:off x="3048000" y="116775"/>
            <a:ext cx="5486400" cy="5064600"/>
          </a:xfrm>
          <a:prstGeom prst="round2SameRect">
            <a:avLst>
              <a:gd fmla="val 5745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5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1" name="Google Shape;891;p55"/>
          <p:cNvSpPr/>
          <p:nvPr/>
        </p:nvSpPr>
        <p:spPr>
          <a:xfrm>
            <a:off x="296725" y="116775"/>
            <a:ext cx="2515200" cy="1483500"/>
          </a:xfrm>
          <a:prstGeom prst="roundRect">
            <a:avLst>
              <a:gd fmla="val 1574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5"/>
          <p:cNvSpPr txBox="1"/>
          <p:nvPr/>
        </p:nvSpPr>
        <p:spPr>
          <a:xfrm>
            <a:off x="305725" y="116775"/>
            <a:ext cx="24972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3" name="Google Shape;893;p55"/>
          <p:cNvSpPr txBox="1"/>
          <p:nvPr>
            <p:ph idx="2" type="body"/>
          </p:nvPr>
        </p:nvSpPr>
        <p:spPr>
          <a:xfrm>
            <a:off x="3284075" y="419100"/>
            <a:ext cx="5016000" cy="4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94" name="Google Shape;894;p55"/>
          <p:cNvGrpSpPr/>
          <p:nvPr/>
        </p:nvGrpSpPr>
        <p:grpSpPr>
          <a:xfrm>
            <a:off x="304811" y="2694788"/>
            <a:ext cx="1029335" cy="1025218"/>
            <a:chOff x="3000325" y="3156400"/>
            <a:chExt cx="881054" cy="877530"/>
          </a:xfrm>
        </p:grpSpPr>
        <p:sp>
          <p:nvSpPr>
            <p:cNvPr id="895" name="Google Shape;895;p55"/>
            <p:cNvSpPr/>
            <p:nvPr/>
          </p:nvSpPr>
          <p:spPr>
            <a:xfrm>
              <a:off x="3791679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3791679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3791679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3791679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3791679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3000325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3000325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3000325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3000325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3000325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3198163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3198163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5"/>
            <p:cNvSpPr/>
            <p:nvPr/>
          </p:nvSpPr>
          <p:spPr>
            <a:xfrm>
              <a:off x="3198163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3198163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5"/>
            <p:cNvSpPr/>
            <p:nvPr/>
          </p:nvSpPr>
          <p:spPr>
            <a:xfrm>
              <a:off x="3198163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5"/>
            <p:cNvSpPr/>
            <p:nvPr/>
          </p:nvSpPr>
          <p:spPr>
            <a:xfrm>
              <a:off x="3396002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3396002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3396002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3396002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3396002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3593840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3593840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3593840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3593840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3593840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55"/>
          <p:cNvSpPr txBox="1"/>
          <p:nvPr>
            <p:ph type="title"/>
          </p:nvPr>
        </p:nvSpPr>
        <p:spPr>
          <a:xfrm>
            <a:off x="304798" y="373398"/>
            <a:ext cx="2497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67">
          <p15:clr>
            <a:srgbClr val="FA7B17"/>
          </p15:clr>
        </p15:guide>
        <p15:guide id="2" pos="2016">
          <p15:clr>
            <a:srgbClr val="FA7B17"/>
          </p15:clr>
        </p15:guide>
        <p15:guide id="3" pos="216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Black">
  <p:cSld name="TITLE_AND_BODY_2">
    <p:bg>
      <p:bgPr>
        <a:solidFill>
          <a:schemeClr val="dk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7"/>
          <p:cNvSpPr/>
          <p:nvPr/>
        </p:nvSpPr>
        <p:spPr>
          <a:xfrm>
            <a:off x="458100" y="1158725"/>
            <a:ext cx="8229600" cy="4626000"/>
          </a:xfrm>
          <a:prstGeom prst="roundRect">
            <a:avLst>
              <a:gd fmla="val 5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5" name="Google Shape;925;p57"/>
          <p:cNvSpPr txBox="1"/>
          <p:nvPr>
            <p:ph idx="1" type="body"/>
          </p:nvPr>
        </p:nvSpPr>
        <p:spPr>
          <a:xfrm>
            <a:off x="682650" y="1482275"/>
            <a:ext cx="77787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6" name="Google Shape;926;p5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57"/>
          <p:cNvGrpSpPr/>
          <p:nvPr/>
        </p:nvGrpSpPr>
        <p:grpSpPr>
          <a:xfrm>
            <a:off x="8461349" y="3869800"/>
            <a:ext cx="939600" cy="935752"/>
            <a:chOff x="511165" y="3659475"/>
            <a:chExt cx="939600" cy="935752"/>
          </a:xfrm>
        </p:grpSpPr>
        <p:sp>
          <p:nvSpPr>
            <p:cNvPr id="929" name="Google Shape;929;p57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Simple" type="tx">
  <p:cSld name="TITLE_AND_BODY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7" name="Google Shape;937;p58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8" name="Google Shape;938;p5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8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2">
    <p:bg>
      <p:bgPr>
        <a:solidFill>
          <a:schemeClr val="dk1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3" name="Google Shape;94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5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F7F7F7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0"/>
          <p:cNvSpPr txBox="1"/>
          <p:nvPr>
            <p:ph idx="12" type="sldNum"/>
          </p:nvPr>
        </p:nvSpPr>
        <p:spPr>
          <a:xfrm>
            <a:off x="8377928" y="4786310"/>
            <a:ext cx="5487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7" name="Google Shape;94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Title">
  <p:cSld name="BLANK_2_2_2">
    <p:bg>
      <p:bgPr>
        <a:solidFill>
          <a:schemeClr val="dk1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61"/>
          <p:cNvSpPr txBox="1"/>
          <p:nvPr>
            <p:ph type="title"/>
          </p:nvPr>
        </p:nvSpPr>
        <p:spPr>
          <a:xfrm>
            <a:off x="457200" y="148359"/>
            <a:ext cx="8375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BM Plex Sans"/>
              <a:buNone/>
              <a:defRPr b="1" sz="3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51" name="Google Shape;95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1"/>
          <p:cNvSpPr txBox="1"/>
          <p:nvPr/>
        </p:nvSpPr>
        <p:spPr>
          <a:xfrm>
            <a:off x="457211" y="4813833"/>
            <a:ext cx="1902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7F7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Black">
  <p:cSld name="TITLE_AND_BODY_2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458100" y="1158725"/>
            <a:ext cx="8229600" cy="4626000"/>
          </a:xfrm>
          <a:prstGeom prst="roundRect">
            <a:avLst>
              <a:gd fmla="val 123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682650" y="1482275"/>
            <a:ext cx="7778700" cy="3010500"/>
          </a:xfrm>
          <a:prstGeom prst="rect">
            <a:avLst/>
          </a:prstGeom>
        </p:spPr>
        <p:txBody>
          <a:bodyPr anchorCtr="0" anchor="t" bIns="0" lIns="91425" spcFirstLastPara="1" rIns="0" wrap="square" tIns="182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7"/>
          <p:cNvGrpSpPr/>
          <p:nvPr/>
        </p:nvGrpSpPr>
        <p:grpSpPr>
          <a:xfrm>
            <a:off x="8461349" y="3869800"/>
            <a:ext cx="939600" cy="935752"/>
            <a:chOff x="511165" y="3659475"/>
            <a:chExt cx="939600" cy="935752"/>
          </a:xfrm>
        </p:grpSpPr>
        <p:sp>
          <p:nvSpPr>
            <p:cNvPr id="59" name="Google Shape;59;p7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y">
  <p:cSld name="TITLE_ONLY_1_2_1">
    <p:bg>
      <p:bgPr>
        <a:solidFill>
          <a:schemeClr val="dk2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5" name="Google Shape;95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 - Sidebar">
  <p:cSld name="Blank_1_1_1_1">
    <p:bg>
      <p:bgPr>
        <a:solidFill>
          <a:srgbClr val="F7F7F7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3"/>
          <p:cNvSpPr/>
          <p:nvPr/>
        </p:nvSpPr>
        <p:spPr>
          <a:xfrm rot="5400000">
            <a:off x="4027431" y="-9391"/>
            <a:ext cx="3701100" cy="6096600"/>
          </a:xfrm>
          <a:prstGeom prst="round2SameRect">
            <a:avLst>
              <a:gd fmla="val 8300" name="adj1"/>
              <a:gd fmla="val 0" name="adj2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3"/>
          <p:cNvSpPr/>
          <p:nvPr/>
        </p:nvSpPr>
        <p:spPr>
          <a:xfrm>
            <a:off x="217064" y="107859"/>
            <a:ext cx="6241800" cy="4752000"/>
          </a:xfrm>
          <a:prstGeom prst="roundRect">
            <a:avLst>
              <a:gd fmla="val 4405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3"/>
          <p:cNvSpPr/>
          <p:nvPr/>
        </p:nvSpPr>
        <p:spPr>
          <a:xfrm>
            <a:off x="217047" y="939671"/>
            <a:ext cx="6241891" cy="4203954"/>
          </a:xfrm>
          <a:custGeom>
            <a:rect b="b" l="l" r="r" t="t"/>
            <a:pathLst>
              <a:path extrusionOk="0" h="457200" w="444500">
                <a:moveTo>
                  <a:pt x="444500" y="0"/>
                </a:moveTo>
                <a:lnTo>
                  <a:pt x="0" y="0"/>
                </a:lnTo>
                <a:lnTo>
                  <a:pt x="0" y="457200"/>
                </a:lnTo>
                <a:lnTo>
                  <a:pt x="444500" y="457200"/>
                </a:lnTo>
                <a:lnTo>
                  <a:pt x="4445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2" name="Google Shape;96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Spacecraft" type="secHead">
  <p:cSld name="SECTION_HEADER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4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965" name="Google Shape;965;p6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6" name="Google Shape;9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6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64"/>
          <p:cNvSpPr/>
          <p:nvPr/>
        </p:nvSpPr>
        <p:spPr>
          <a:xfrm>
            <a:off x="7446762" y="3555550"/>
            <a:ext cx="2761800" cy="2761500"/>
          </a:xfrm>
          <a:prstGeom prst="ellipse">
            <a:avLst/>
          </a:prstGeom>
          <a:noFill/>
          <a:ln cap="flat" cmpd="sng" w="19050">
            <a:solidFill>
              <a:srgbClr val="888B8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7768531" y="3877386"/>
            <a:ext cx="2118000" cy="2118000"/>
          </a:xfrm>
          <a:prstGeom prst="ellipse">
            <a:avLst/>
          </a:prstGeom>
          <a:noFill/>
          <a:ln cap="flat" cmpd="sng" w="1905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4"/>
          <p:cNvSpPr/>
          <p:nvPr/>
        </p:nvSpPr>
        <p:spPr>
          <a:xfrm>
            <a:off x="8117498" y="4226287"/>
            <a:ext cx="1420200" cy="1420200"/>
          </a:xfrm>
          <a:prstGeom prst="ellipse">
            <a:avLst/>
          </a:prstGeom>
          <a:noFill/>
          <a:ln cap="flat" cmpd="sng" w="1905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 - Title Blank">
  <p:cSld name="BLANK_2_2_1_1_1">
    <p:bg>
      <p:bgPr>
        <a:solidFill>
          <a:srgbClr val="F7F7F7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3" name="Google Shape;973;p65"/>
          <p:cNvSpPr txBox="1"/>
          <p:nvPr>
            <p:ph type="ctrTitle"/>
          </p:nvPr>
        </p:nvSpPr>
        <p:spPr>
          <a:xfrm>
            <a:off x="378325" y="31276"/>
            <a:ext cx="745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BM Plex Sans"/>
              <a:buNone/>
              <a:defRPr b="1"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74" name="Google Shape;97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60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7" name="Google Shape;97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8" name="Google Shape;9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craft - Title">
  <p:cSld name="BLANK_2_2_1_1">
    <p:bg>
      <p:bgPr>
        <a:solidFill>
          <a:srgbClr val="F7F7F7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7"/>
          <p:cNvSpPr txBox="1"/>
          <p:nvPr>
            <p:ph type="title"/>
          </p:nvPr>
        </p:nvSpPr>
        <p:spPr>
          <a:xfrm>
            <a:off x="457200" y="148350"/>
            <a:ext cx="8183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None/>
              <a:defRPr b="1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3" name="Google Shape;983;p67"/>
          <p:cNvSpPr txBox="1"/>
          <p:nvPr/>
        </p:nvSpPr>
        <p:spPr>
          <a:xfrm>
            <a:off x="457211" y="4813833"/>
            <a:ext cx="1902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8"/>
          <p:cNvSpPr/>
          <p:nvPr/>
        </p:nvSpPr>
        <p:spPr>
          <a:xfrm>
            <a:off x="1429800" y="1165650"/>
            <a:ext cx="6960600" cy="3273000"/>
          </a:xfrm>
          <a:prstGeom prst="roundRect">
            <a:avLst>
              <a:gd fmla="val 7635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6" name="Google Shape;986;p68"/>
          <p:cNvSpPr/>
          <p:nvPr/>
        </p:nvSpPr>
        <p:spPr>
          <a:xfrm>
            <a:off x="1277400" y="1013250"/>
            <a:ext cx="6960600" cy="3273000"/>
          </a:xfrm>
          <a:prstGeom prst="roundRect">
            <a:avLst>
              <a:gd fmla="val 8174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7" name="Google Shape;987;p68"/>
          <p:cNvSpPr txBox="1"/>
          <p:nvPr/>
        </p:nvSpPr>
        <p:spPr>
          <a:xfrm>
            <a:off x="1859150" y="1302263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i="0" sz="6000" u="none" cap="none" strike="noStrike">
              <a:solidFill>
                <a:srgbClr val="F7F7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88" name="Google Shape;988;p68"/>
          <p:cNvGrpSpPr/>
          <p:nvPr/>
        </p:nvGrpSpPr>
        <p:grpSpPr>
          <a:xfrm>
            <a:off x="753611" y="2137138"/>
            <a:ext cx="1029335" cy="1025218"/>
            <a:chOff x="3000325" y="3156400"/>
            <a:chExt cx="881054" cy="877530"/>
          </a:xfrm>
        </p:grpSpPr>
        <p:sp>
          <p:nvSpPr>
            <p:cNvPr id="989" name="Google Shape;989;p68"/>
            <p:cNvSpPr/>
            <p:nvPr/>
          </p:nvSpPr>
          <p:spPr>
            <a:xfrm>
              <a:off x="3791679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3791679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3791679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3791679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3791679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3000325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3000325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3000325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3000325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3000325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3198163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3198163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3198163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3198163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3198163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3396002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396002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3396002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8"/>
            <p:cNvSpPr/>
            <p:nvPr/>
          </p:nvSpPr>
          <p:spPr>
            <a:xfrm>
              <a:off x="3396002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8"/>
            <p:cNvSpPr/>
            <p:nvPr/>
          </p:nvSpPr>
          <p:spPr>
            <a:xfrm>
              <a:off x="3396002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8"/>
            <p:cNvSpPr/>
            <p:nvPr/>
          </p:nvSpPr>
          <p:spPr>
            <a:xfrm>
              <a:off x="3593840" y="3550315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8"/>
            <p:cNvSpPr/>
            <p:nvPr/>
          </p:nvSpPr>
          <p:spPr>
            <a:xfrm>
              <a:off x="3593840" y="3353358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3593840" y="315640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3593840" y="3747273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3593840" y="3944230"/>
              <a:ext cx="89700" cy="89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4" name="Google Shape;1014;p6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68"/>
          <p:cNvSpPr txBox="1"/>
          <p:nvPr>
            <p:ph idx="2" type="body"/>
          </p:nvPr>
        </p:nvSpPr>
        <p:spPr>
          <a:xfrm>
            <a:off x="2374250" y="1579200"/>
            <a:ext cx="5389200" cy="1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■"/>
              <a:defRPr sz="24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018" name="Google Shape;1018;p68"/>
          <p:cNvSpPr txBox="1"/>
          <p:nvPr>
            <p:ph idx="3" type="subTitle"/>
          </p:nvPr>
        </p:nvSpPr>
        <p:spPr>
          <a:xfrm>
            <a:off x="4394950" y="3486750"/>
            <a:ext cx="336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68"/>
          <p:cNvSpPr txBox="1"/>
          <p:nvPr>
            <p:ph idx="4" type="subTitle"/>
          </p:nvPr>
        </p:nvSpPr>
        <p:spPr>
          <a:xfrm>
            <a:off x="4394950" y="3783150"/>
            <a:ext cx="336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SECTION_HEADER_1_1_1">
    <p:bg>
      <p:bgPr>
        <a:solidFill>
          <a:schemeClr val="dk1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9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022" name="Google Shape;1022;p6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3" name="Google Shape;102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25" name="Google Shape;1025;p69"/>
          <p:cNvSpPr/>
          <p:nvPr>
            <p:ph idx="2" type="pic"/>
          </p:nvPr>
        </p:nvSpPr>
        <p:spPr>
          <a:xfrm>
            <a:off x="457200" y="1994275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26" name="Google Shape;1026;p69"/>
          <p:cNvSpPr/>
          <p:nvPr>
            <p:ph idx="3" type="pic"/>
          </p:nvPr>
        </p:nvSpPr>
        <p:spPr>
          <a:xfrm>
            <a:off x="457200" y="2843100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27" name="Google Shape;1027;p69"/>
          <p:cNvSpPr/>
          <p:nvPr>
            <p:ph idx="4" type="pic"/>
          </p:nvPr>
        </p:nvSpPr>
        <p:spPr>
          <a:xfrm>
            <a:off x="457200" y="3691925"/>
            <a:ext cx="673800" cy="6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28" name="Google Shape;1028;p69"/>
          <p:cNvSpPr txBox="1"/>
          <p:nvPr>
            <p:ph idx="5" type="subTitle"/>
          </p:nvPr>
        </p:nvSpPr>
        <p:spPr>
          <a:xfrm>
            <a:off x="1311400" y="1994275"/>
            <a:ext cx="527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69"/>
          <p:cNvSpPr txBox="1"/>
          <p:nvPr>
            <p:ph idx="6" type="subTitle"/>
          </p:nvPr>
        </p:nvSpPr>
        <p:spPr>
          <a:xfrm>
            <a:off x="1311400" y="2843100"/>
            <a:ext cx="527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69"/>
          <p:cNvSpPr txBox="1"/>
          <p:nvPr>
            <p:ph idx="7" type="subTitle"/>
          </p:nvPr>
        </p:nvSpPr>
        <p:spPr>
          <a:xfrm>
            <a:off x="1311400" y="3691925"/>
            <a:ext cx="527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1" name="Google Shape;1031;p69"/>
          <p:cNvGrpSpPr/>
          <p:nvPr/>
        </p:nvGrpSpPr>
        <p:grpSpPr>
          <a:xfrm>
            <a:off x="5519868" y="4278888"/>
            <a:ext cx="881054" cy="483615"/>
            <a:chOff x="5988337" y="3156400"/>
            <a:chExt cx="881054" cy="483615"/>
          </a:xfrm>
        </p:grpSpPr>
        <p:sp>
          <p:nvSpPr>
            <p:cNvPr id="1032" name="Google Shape;1032;p69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9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9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69"/>
          <p:cNvGrpSpPr/>
          <p:nvPr/>
        </p:nvGrpSpPr>
        <p:grpSpPr>
          <a:xfrm rot="5400000">
            <a:off x="7742957" y="182351"/>
            <a:ext cx="485377" cy="483615"/>
            <a:chOff x="6384014" y="3156400"/>
            <a:chExt cx="485377" cy="483615"/>
          </a:xfrm>
        </p:grpSpPr>
        <p:sp>
          <p:nvSpPr>
            <p:cNvPr id="1048" name="Google Shape;1048;p69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0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9" name="Google Shape;1059;p70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60" name="Google Shape;106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100" y="571500"/>
            <a:ext cx="1235098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70"/>
          <p:cNvSpPr/>
          <p:nvPr/>
        </p:nvSpPr>
        <p:spPr>
          <a:xfrm>
            <a:off x="5311500" y="2145775"/>
            <a:ext cx="5843400" cy="5842500"/>
          </a:xfrm>
          <a:prstGeom prst="ellipse">
            <a:avLst/>
          </a:prstGeom>
          <a:noFill/>
          <a:ln cap="flat" cmpd="sng" w="3810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0"/>
          <p:cNvSpPr/>
          <p:nvPr/>
        </p:nvSpPr>
        <p:spPr>
          <a:xfrm>
            <a:off x="5992500" y="2826325"/>
            <a:ext cx="4481400" cy="4481400"/>
          </a:xfrm>
          <a:prstGeom prst="ellipse">
            <a:avLst/>
          </a:prstGeom>
          <a:noFill/>
          <a:ln cap="flat" cmpd="sng" w="38100">
            <a:solidFill>
              <a:srgbClr val="0072C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0"/>
          <p:cNvSpPr/>
          <p:nvPr/>
        </p:nvSpPr>
        <p:spPr>
          <a:xfrm>
            <a:off x="6730800" y="3564625"/>
            <a:ext cx="3004800" cy="3004800"/>
          </a:xfrm>
          <a:prstGeom prst="ellipse">
            <a:avLst/>
          </a:prstGeom>
          <a:noFill/>
          <a:ln cap="flat" cmpd="sng" w="38100">
            <a:solidFill>
              <a:srgbClr val="00A7B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065" name="Google Shape;1065;p70"/>
          <p:cNvSpPr/>
          <p:nvPr/>
        </p:nvSpPr>
        <p:spPr>
          <a:xfrm>
            <a:off x="4572000" y="1406275"/>
            <a:ext cx="7322400" cy="7321500"/>
          </a:xfrm>
          <a:prstGeom prst="ellipse">
            <a:avLst/>
          </a:prstGeom>
          <a:noFill/>
          <a:ln cap="flat" cmpd="sng" w="3810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0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1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69" name="Google Shape;106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100" y="571500"/>
            <a:ext cx="1235098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1"/>
          <p:cNvSpPr/>
          <p:nvPr/>
        </p:nvSpPr>
        <p:spPr>
          <a:xfrm>
            <a:off x="7358110" y="4215232"/>
            <a:ext cx="415500" cy="415500"/>
          </a:xfrm>
          <a:prstGeom prst="roundRect">
            <a:avLst>
              <a:gd fmla="val 22637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2" name="Google Shape;1072;p71"/>
          <p:cNvSpPr/>
          <p:nvPr/>
        </p:nvSpPr>
        <p:spPr>
          <a:xfrm>
            <a:off x="8513305" y="4215232"/>
            <a:ext cx="415500" cy="415500"/>
          </a:xfrm>
          <a:prstGeom prst="roundRect">
            <a:avLst>
              <a:gd fmla="val 50000" name="adj"/>
            </a:avLst>
          </a:prstGeom>
          <a:solidFill>
            <a:srgbClr val="D1D3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3" name="Google Shape;1073;p71"/>
          <p:cNvSpPr/>
          <p:nvPr/>
        </p:nvSpPr>
        <p:spPr>
          <a:xfrm rot="-2700000">
            <a:off x="7993354" y="4274005"/>
            <a:ext cx="299955" cy="297833"/>
          </a:xfrm>
          <a:prstGeom prst="roundRect">
            <a:avLst>
              <a:gd fmla="val 5808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4" name="Google Shape;1074;p71"/>
          <p:cNvSpPr/>
          <p:nvPr/>
        </p:nvSpPr>
        <p:spPr>
          <a:xfrm>
            <a:off x="6784246" y="4215232"/>
            <a:ext cx="415500" cy="4155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5" name="Google Shape;107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71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7" name="Google Shape;1077;p71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Orangemunda">
  <p:cSld name="TITLE_AND_BODY_2_1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>
            <a:off x="458100" y="1158725"/>
            <a:ext cx="8229600" cy="4626000"/>
          </a:xfrm>
          <a:prstGeom prst="roundRect">
            <a:avLst>
              <a:gd fmla="val 123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682650" y="1482075"/>
            <a:ext cx="7778700" cy="3010800"/>
          </a:xfrm>
          <a:prstGeom prst="rect">
            <a:avLst/>
          </a:prstGeom>
        </p:spPr>
        <p:txBody>
          <a:bodyPr anchorCtr="0" anchor="t" bIns="0" lIns="91425" spcFirstLastPara="1" rIns="0" wrap="square" tIns="182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1349" y="1482075"/>
            <a:ext cx="939600" cy="935752"/>
            <a:chOff x="511165" y="3659475"/>
            <a:chExt cx="939600" cy="935752"/>
          </a:xfrm>
        </p:grpSpPr>
        <p:sp>
          <p:nvSpPr>
            <p:cNvPr id="72" name="Google Shape;72;p8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nk">
  <p:cSld name="TITLE_1_1">
    <p:bg>
      <p:bgPr>
        <a:solidFill>
          <a:schemeClr val="dk1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2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80" name="Google Shape;108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100" y="571500"/>
            <a:ext cx="1235098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2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4" name="Google Shape;1084;p72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ack">
  <p:cSld name="SECTION_HEADER_1">
    <p:bg>
      <p:bgPr>
        <a:solidFill>
          <a:schemeClr val="dk1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3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087" name="Google Shape;1087;p7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8" name="Google Shape;108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3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0" name="Google Shape;1090;p73"/>
          <p:cNvSpPr/>
          <p:nvPr/>
        </p:nvSpPr>
        <p:spPr>
          <a:xfrm>
            <a:off x="7446762" y="3555550"/>
            <a:ext cx="2761800" cy="2761500"/>
          </a:xfrm>
          <a:prstGeom prst="ellipse">
            <a:avLst/>
          </a:prstGeom>
          <a:noFill/>
          <a:ln cap="flat" cmpd="sng" w="19050">
            <a:solidFill>
              <a:srgbClr val="888B8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73"/>
          <p:cNvSpPr/>
          <p:nvPr/>
        </p:nvSpPr>
        <p:spPr>
          <a:xfrm>
            <a:off x="7768531" y="3877386"/>
            <a:ext cx="2118000" cy="2118000"/>
          </a:xfrm>
          <a:prstGeom prst="ellipse">
            <a:avLst/>
          </a:prstGeom>
          <a:noFill/>
          <a:ln cap="flat" cmpd="sng" w="19050">
            <a:solidFill>
              <a:srgbClr val="26D07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73"/>
          <p:cNvSpPr/>
          <p:nvPr/>
        </p:nvSpPr>
        <p:spPr>
          <a:xfrm>
            <a:off x="8117498" y="4226287"/>
            <a:ext cx="1420200" cy="1420200"/>
          </a:xfrm>
          <a:prstGeom prst="ellipse">
            <a:avLst/>
          </a:prstGeom>
          <a:noFill/>
          <a:ln cap="flat" cmpd="sng" w="19050">
            <a:solidFill>
              <a:srgbClr val="FC5D0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Orangemunda">
  <p:cSld name="TITLE_AND_BODY_2_1">
    <p:bg>
      <p:bgPr>
        <a:solidFill>
          <a:schemeClr val="accen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5" name="Google Shape;1095;p7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4"/>
          <p:cNvSpPr/>
          <p:nvPr/>
        </p:nvSpPr>
        <p:spPr>
          <a:xfrm>
            <a:off x="458100" y="1158725"/>
            <a:ext cx="8229600" cy="4626000"/>
          </a:xfrm>
          <a:prstGeom prst="roundRect">
            <a:avLst>
              <a:gd fmla="val 52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4"/>
          <p:cNvSpPr txBox="1"/>
          <p:nvPr>
            <p:ph idx="1" type="body"/>
          </p:nvPr>
        </p:nvSpPr>
        <p:spPr>
          <a:xfrm>
            <a:off x="682650" y="1482075"/>
            <a:ext cx="7778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99" name="Google Shape;1099;p74"/>
          <p:cNvGrpSpPr/>
          <p:nvPr/>
        </p:nvGrpSpPr>
        <p:grpSpPr>
          <a:xfrm>
            <a:off x="8461349" y="1482075"/>
            <a:ext cx="939600" cy="935752"/>
            <a:chOff x="511165" y="3659475"/>
            <a:chExt cx="939600" cy="935752"/>
          </a:xfrm>
        </p:grpSpPr>
        <p:sp>
          <p:nvSpPr>
            <p:cNvPr id="1100" name="Google Shape;1100;p74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1" name="Google Shape;1101;p74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2" name="Google Shape;1102;p74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3" name="Google Shape;1103;p74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4" name="Google Shape;1104;p74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5" name="Google Shape;1105;p74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column Simple">
  <p:cSld name="TITLE_AND_BODY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8" name="Google Shape;1108;p75"/>
          <p:cNvSpPr txBox="1"/>
          <p:nvPr>
            <p:ph idx="1" type="body"/>
          </p:nvPr>
        </p:nvSpPr>
        <p:spPr>
          <a:xfrm>
            <a:off x="457200" y="1733450"/>
            <a:ext cx="40161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9" name="Google Shape;1109;p7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5"/>
          <p:cNvSpPr txBox="1"/>
          <p:nvPr>
            <p:ph idx="2" type="body"/>
          </p:nvPr>
        </p:nvSpPr>
        <p:spPr>
          <a:xfrm>
            <a:off x="4670700" y="1733450"/>
            <a:ext cx="40161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1" name="Google Shape;1111;p75"/>
          <p:cNvSpPr txBox="1"/>
          <p:nvPr>
            <p:ph idx="3" type="subTitle"/>
          </p:nvPr>
        </p:nvSpPr>
        <p:spPr>
          <a:xfrm>
            <a:off x="467075" y="1149725"/>
            <a:ext cx="4016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112" name="Google Shape;1112;p75"/>
          <p:cNvSpPr txBox="1"/>
          <p:nvPr>
            <p:ph idx="4" type="subTitle"/>
          </p:nvPr>
        </p:nvSpPr>
        <p:spPr>
          <a:xfrm>
            <a:off x="4670700" y="1149725"/>
            <a:ext cx="4016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pic>
        <p:nvPicPr>
          <p:cNvPr id="1113" name="Google Shape;11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5"/>
          <p:cNvSpPr txBox="1"/>
          <p:nvPr>
            <p:ph idx="5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column Orangemunda">
  <p:cSld name="TITLE_AND_BODY_1_1">
    <p:bg>
      <p:bgPr>
        <a:solidFill>
          <a:schemeClr val="accen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6"/>
          <p:cNvSpPr/>
          <p:nvPr/>
        </p:nvSpPr>
        <p:spPr>
          <a:xfrm>
            <a:off x="458100" y="1158725"/>
            <a:ext cx="4016100" cy="4626000"/>
          </a:xfrm>
          <a:prstGeom prst="roundRect">
            <a:avLst>
              <a:gd fmla="val 6039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76"/>
          <p:cNvSpPr/>
          <p:nvPr/>
        </p:nvSpPr>
        <p:spPr>
          <a:xfrm>
            <a:off x="458100" y="1733450"/>
            <a:ext cx="4016100" cy="4626000"/>
          </a:xfrm>
          <a:prstGeom prst="roundRect">
            <a:avLst>
              <a:gd fmla="val 51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691650" y="1939351"/>
            <a:ext cx="35484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0" name="Google Shape;1120;p7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1" name="Google Shape;1121;p76"/>
          <p:cNvSpPr txBox="1"/>
          <p:nvPr>
            <p:ph idx="2" type="subTitle"/>
          </p:nvPr>
        </p:nvSpPr>
        <p:spPr>
          <a:xfrm>
            <a:off x="700375" y="1218001"/>
            <a:ext cx="3548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pic>
        <p:nvPicPr>
          <p:cNvPr id="1122" name="Google Shape;1122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6"/>
          <p:cNvSpPr/>
          <p:nvPr/>
        </p:nvSpPr>
        <p:spPr>
          <a:xfrm>
            <a:off x="4670700" y="1158725"/>
            <a:ext cx="4016100" cy="4626000"/>
          </a:xfrm>
          <a:prstGeom prst="roundRect">
            <a:avLst>
              <a:gd fmla="val 5818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76"/>
          <p:cNvSpPr/>
          <p:nvPr/>
        </p:nvSpPr>
        <p:spPr>
          <a:xfrm>
            <a:off x="4670700" y="1733450"/>
            <a:ext cx="4016100" cy="4626000"/>
          </a:xfrm>
          <a:prstGeom prst="roundRect">
            <a:avLst>
              <a:gd fmla="val 514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6"/>
          <p:cNvSpPr txBox="1"/>
          <p:nvPr>
            <p:ph idx="3" type="body"/>
          </p:nvPr>
        </p:nvSpPr>
        <p:spPr>
          <a:xfrm>
            <a:off x="4904250" y="1939351"/>
            <a:ext cx="35484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6" name="Google Shape;1126;p76"/>
          <p:cNvSpPr txBox="1"/>
          <p:nvPr>
            <p:ph idx="4" type="subTitle"/>
          </p:nvPr>
        </p:nvSpPr>
        <p:spPr>
          <a:xfrm>
            <a:off x="4912975" y="1218001"/>
            <a:ext cx="3548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">
  <p:cSld name="TITLE_ONLY_1_6_1">
    <p:bg>
      <p:bgPr>
        <a:solidFill>
          <a:schemeClr val="dk2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9" name="Google Shape;1129;p7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0" name="Google Shape;113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7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32" name="Google Shape;1132;p77"/>
          <p:cNvSpPr/>
          <p:nvPr/>
        </p:nvSpPr>
        <p:spPr>
          <a:xfrm>
            <a:off x="457101" y="1152475"/>
            <a:ext cx="2497200" cy="2311200"/>
          </a:xfrm>
          <a:prstGeom prst="roundRect">
            <a:avLst>
              <a:gd fmla="val 11313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77"/>
          <p:cNvSpPr/>
          <p:nvPr/>
        </p:nvSpPr>
        <p:spPr>
          <a:xfrm>
            <a:off x="457101" y="1592005"/>
            <a:ext cx="2497200" cy="2883900"/>
          </a:xfrm>
          <a:prstGeom prst="roundRect">
            <a:avLst>
              <a:gd fmla="val 86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7"/>
          <p:cNvSpPr txBox="1"/>
          <p:nvPr>
            <p:ph idx="2" type="subTitle"/>
          </p:nvPr>
        </p:nvSpPr>
        <p:spPr>
          <a:xfrm>
            <a:off x="444675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135" name="Google Shape;1135;p77"/>
          <p:cNvSpPr/>
          <p:nvPr/>
        </p:nvSpPr>
        <p:spPr>
          <a:xfrm>
            <a:off x="6189601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7"/>
          <p:cNvSpPr/>
          <p:nvPr/>
        </p:nvSpPr>
        <p:spPr>
          <a:xfrm>
            <a:off x="6189601" y="1592005"/>
            <a:ext cx="2497200" cy="2883900"/>
          </a:xfrm>
          <a:prstGeom prst="roundRect">
            <a:avLst>
              <a:gd fmla="val 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7"/>
          <p:cNvSpPr txBox="1"/>
          <p:nvPr>
            <p:ph idx="3" type="subTitle"/>
          </p:nvPr>
        </p:nvSpPr>
        <p:spPr>
          <a:xfrm>
            <a:off x="6177175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138" name="Google Shape;1138;p77"/>
          <p:cNvSpPr/>
          <p:nvPr/>
        </p:nvSpPr>
        <p:spPr>
          <a:xfrm>
            <a:off x="3317138" y="1152475"/>
            <a:ext cx="2497200" cy="2311200"/>
          </a:xfrm>
          <a:prstGeom prst="roundRect">
            <a:avLst>
              <a:gd fmla="val 1154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7"/>
          <p:cNvSpPr/>
          <p:nvPr/>
        </p:nvSpPr>
        <p:spPr>
          <a:xfrm>
            <a:off x="3317138" y="1592005"/>
            <a:ext cx="2497200" cy="2883900"/>
          </a:xfrm>
          <a:prstGeom prst="roundRect">
            <a:avLst>
              <a:gd fmla="val 81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7"/>
          <p:cNvSpPr txBox="1"/>
          <p:nvPr>
            <p:ph idx="4" type="subTitle"/>
          </p:nvPr>
        </p:nvSpPr>
        <p:spPr>
          <a:xfrm>
            <a:off x="3304713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141" name="Google Shape;1141;p77"/>
          <p:cNvSpPr txBox="1"/>
          <p:nvPr>
            <p:ph idx="5" type="body"/>
          </p:nvPr>
        </p:nvSpPr>
        <p:spPr>
          <a:xfrm>
            <a:off x="578100" y="1741675"/>
            <a:ext cx="2282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2" name="Google Shape;1142;p77"/>
          <p:cNvSpPr txBox="1"/>
          <p:nvPr>
            <p:ph idx="6" type="body"/>
          </p:nvPr>
        </p:nvSpPr>
        <p:spPr>
          <a:xfrm>
            <a:off x="3430600" y="1741675"/>
            <a:ext cx="2282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3" name="Google Shape;1143;p77"/>
          <p:cNvSpPr txBox="1"/>
          <p:nvPr>
            <p:ph idx="7" type="body"/>
          </p:nvPr>
        </p:nvSpPr>
        <p:spPr>
          <a:xfrm>
            <a:off x="6296850" y="1741675"/>
            <a:ext cx="2282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pacecraft" type="titleOnly">
  <p:cSld name="TITLE_ONLY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7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6" name="Google Shape;1146;p7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7" name="Google Shape;1147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lack">
  <p:cSld name="TITLE_ONLY_1">
    <p:bg>
      <p:bgPr>
        <a:solidFill>
          <a:schemeClr val="dk1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9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1" name="Google Shape;1151;p7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2" name="Google Shape;115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7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pacecraft">
  <p:cSld name="TITLE_ONLY_2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6" name="Google Shape;115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bg>
      <p:bgPr>
        <a:solidFill>
          <a:schemeClr val="dk2"/>
        </a:soli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0" name="Google Shape;116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62" name="Google Shape;1162;p81"/>
          <p:cNvSpPr/>
          <p:nvPr/>
        </p:nvSpPr>
        <p:spPr>
          <a:xfrm>
            <a:off x="449125" y="116775"/>
            <a:ext cx="2515200" cy="1483500"/>
          </a:xfrm>
          <a:prstGeom prst="roundRect">
            <a:avLst>
              <a:gd fmla="val 1574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81"/>
          <p:cNvSpPr txBox="1"/>
          <p:nvPr/>
        </p:nvSpPr>
        <p:spPr>
          <a:xfrm>
            <a:off x="458125" y="116775"/>
            <a:ext cx="24972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1" i="0" sz="3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4" name="Google Shape;1164;p81"/>
          <p:cNvSpPr/>
          <p:nvPr/>
        </p:nvSpPr>
        <p:spPr>
          <a:xfrm>
            <a:off x="3200400" y="116775"/>
            <a:ext cx="5486400" cy="5488200"/>
          </a:xfrm>
          <a:prstGeom prst="roundRect">
            <a:avLst>
              <a:gd fmla="val 51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81"/>
          <p:cNvSpPr txBox="1"/>
          <p:nvPr>
            <p:ph idx="2" type="body"/>
          </p:nvPr>
        </p:nvSpPr>
        <p:spPr>
          <a:xfrm>
            <a:off x="3436475" y="419100"/>
            <a:ext cx="5016000" cy="4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66" name="Google Shape;1166;p81"/>
          <p:cNvGrpSpPr/>
          <p:nvPr/>
        </p:nvGrpSpPr>
        <p:grpSpPr>
          <a:xfrm>
            <a:off x="457211" y="2694788"/>
            <a:ext cx="1029335" cy="1025218"/>
            <a:chOff x="3000325" y="3156400"/>
            <a:chExt cx="881054" cy="877530"/>
          </a:xfrm>
        </p:grpSpPr>
        <p:sp>
          <p:nvSpPr>
            <p:cNvPr id="1167" name="Google Shape;1167;p81"/>
            <p:cNvSpPr/>
            <p:nvPr/>
          </p:nvSpPr>
          <p:spPr>
            <a:xfrm>
              <a:off x="3791679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1"/>
            <p:cNvSpPr/>
            <p:nvPr/>
          </p:nvSpPr>
          <p:spPr>
            <a:xfrm>
              <a:off x="3791679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1"/>
            <p:cNvSpPr/>
            <p:nvPr/>
          </p:nvSpPr>
          <p:spPr>
            <a:xfrm>
              <a:off x="3791679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1"/>
            <p:cNvSpPr/>
            <p:nvPr/>
          </p:nvSpPr>
          <p:spPr>
            <a:xfrm>
              <a:off x="3791679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1"/>
            <p:cNvSpPr/>
            <p:nvPr/>
          </p:nvSpPr>
          <p:spPr>
            <a:xfrm>
              <a:off x="3791679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1"/>
            <p:cNvSpPr/>
            <p:nvPr/>
          </p:nvSpPr>
          <p:spPr>
            <a:xfrm>
              <a:off x="3000325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1"/>
            <p:cNvSpPr/>
            <p:nvPr/>
          </p:nvSpPr>
          <p:spPr>
            <a:xfrm>
              <a:off x="3000325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1"/>
            <p:cNvSpPr/>
            <p:nvPr/>
          </p:nvSpPr>
          <p:spPr>
            <a:xfrm>
              <a:off x="3000325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1"/>
            <p:cNvSpPr/>
            <p:nvPr/>
          </p:nvSpPr>
          <p:spPr>
            <a:xfrm>
              <a:off x="3000325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1"/>
            <p:cNvSpPr/>
            <p:nvPr/>
          </p:nvSpPr>
          <p:spPr>
            <a:xfrm>
              <a:off x="3000325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1"/>
            <p:cNvSpPr/>
            <p:nvPr/>
          </p:nvSpPr>
          <p:spPr>
            <a:xfrm>
              <a:off x="3198163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1"/>
            <p:cNvSpPr/>
            <p:nvPr/>
          </p:nvSpPr>
          <p:spPr>
            <a:xfrm>
              <a:off x="3198163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1"/>
            <p:cNvSpPr/>
            <p:nvPr/>
          </p:nvSpPr>
          <p:spPr>
            <a:xfrm>
              <a:off x="3198163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1"/>
            <p:cNvSpPr/>
            <p:nvPr/>
          </p:nvSpPr>
          <p:spPr>
            <a:xfrm>
              <a:off x="3198163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1"/>
            <p:cNvSpPr/>
            <p:nvPr/>
          </p:nvSpPr>
          <p:spPr>
            <a:xfrm>
              <a:off x="3198163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1"/>
            <p:cNvSpPr/>
            <p:nvPr/>
          </p:nvSpPr>
          <p:spPr>
            <a:xfrm>
              <a:off x="3396002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1"/>
            <p:cNvSpPr/>
            <p:nvPr/>
          </p:nvSpPr>
          <p:spPr>
            <a:xfrm>
              <a:off x="3396002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1"/>
            <p:cNvSpPr/>
            <p:nvPr/>
          </p:nvSpPr>
          <p:spPr>
            <a:xfrm>
              <a:off x="3396002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1"/>
            <p:cNvSpPr/>
            <p:nvPr/>
          </p:nvSpPr>
          <p:spPr>
            <a:xfrm>
              <a:off x="3396002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1"/>
            <p:cNvSpPr/>
            <p:nvPr/>
          </p:nvSpPr>
          <p:spPr>
            <a:xfrm>
              <a:off x="3396002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1"/>
            <p:cNvSpPr/>
            <p:nvPr/>
          </p:nvSpPr>
          <p:spPr>
            <a:xfrm>
              <a:off x="3593840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1"/>
            <p:cNvSpPr/>
            <p:nvPr/>
          </p:nvSpPr>
          <p:spPr>
            <a:xfrm>
              <a:off x="3593840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1"/>
            <p:cNvSpPr/>
            <p:nvPr/>
          </p:nvSpPr>
          <p:spPr>
            <a:xfrm>
              <a:off x="3593840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1"/>
            <p:cNvSpPr/>
            <p:nvPr/>
          </p:nvSpPr>
          <p:spPr>
            <a:xfrm>
              <a:off x="3593840" y="3747273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1"/>
            <p:cNvSpPr/>
            <p:nvPr/>
          </p:nvSpPr>
          <p:spPr>
            <a:xfrm>
              <a:off x="3593840" y="394423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867">
          <p15:clr>
            <a:srgbClr val="FA7B17"/>
          </p15:clr>
        </p15:guide>
        <p15:guide id="2" pos="2016">
          <p15:clr>
            <a:srgbClr val="FA7B17"/>
          </p15:clr>
        </p15:guide>
        <p15:guide id="3" pos="216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column Simple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" y="1733450"/>
            <a:ext cx="4016100" cy="28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4670700" y="1733450"/>
            <a:ext cx="4016100" cy="28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3" type="subTitle"/>
          </p:nvPr>
        </p:nvSpPr>
        <p:spPr>
          <a:xfrm>
            <a:off x="467075" y="1149725"/>
            <a:ext cx="40161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4" type="subTitle"/>
          </p:nvPr>
        </p:nvSpPr>
        <p:spPr>
          <a:xfrm>
            <a:off x="4670700" y="1149725"/>
            <a:ext cx="4016100" cy="4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>
            <p:ph idx="5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3 Items">
  <p:cSld name="TITLE_ONLY_1_3_1">
    <p:bg>
      <p:bgPr>
        <a:solidFill>
          <a:schemeClr val="dk1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4" name="Google Shape;1194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2"/>
          <p:cNvSpPr/>
          <p:nvPr/>
        </p:nvSpPr>
        <p:spPr>
          <a:xfrm>
            <a:off x="0" y="-9000"/>
            <a:ext cx="3200400" cy="515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82"/>
          <p:cNvSpPr txBox="1"/>
          <p:nvPr>
            <p:ph type="title"/>
          </p:nvPr>
        </p:nvSpPr>
        <p:spPr>
          <a:xfrm>
            <a:off x="457200" y="1753225"/>
            <a:ext cx="22734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7" name="Google Shape;1197;p82"/>
          <p:cNvSpPr/>
          <p:nvPr/>
        </p:nvSpPr>
        <p:spPr>
          <a:xfrm>
            <a:off x="2895502" y="2274926"/>
            <a:ext cx="627000" cy="627000"/>
          </a:xfrm>
          <a:prstGeom prst="roundRect">
            <a:avLst>
              <a:gd fmla="val 2263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8" name="Google Shape;1198;p82"/>
          <p:cNvSpPr/>
          <p:nvPr/>
        </p:nvSpPr>
        <p:spPr>
          <a:xfrm rot="-2700000">
            <a:off x="2974401" y="3731778"/>
            <a:ext cx="452690" cy="449720"/>
          </a:xfrm>
          <a:prstGeom prst="roundRect">
            <a:avLst>
              <a:gd fmla="val 580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9" name="Google Shape;1199;p82"/>
          <p:cNvSpPr/>
          <p:nvPr/>
        </p:nvSpPr>
        <p:spPr>
          <a:xfrm>
            <a:off x="2895501" y="867801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0" name="Google Shape;1200;p82"/>
          <p:cNvSpPr txBox="1"/>
          <p:nvPr>
            <p:ph idx="1" type="subTitle"/>
          </p:nvPr>
        </p:nvSpPr>
        <p:spPr>
          <a:xfrm>
            <a:off x="3742200" y="3782488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01" name="Google Shape;1201;p82"/>
          <p:cNvSpPr txBox="1"/>
          <p:nvPr>
            <p:ph idx="2" type="subTitle"/>
          </p:nvPr>
        </p:nvSpPr>
        <p:spPr>
          <a:xfrm>
            <a:off x="3742200" y="2414263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02" name="Google Shape;1202;p82"/>
          <p:cNvSpPr txBox="1"/>
          <p:nvPr>
            <p:ph idx="3" type="subTitle"/>
          </p:nvPr>
        </p:nvSpPr>
        <p:spPr>
          <a:xfrm>
            <a:off x="3742200" y="1007138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2">
          <p15:clr>
            <a:srgbClr val="FA7B17"/>
          </p15:clr>
        </p15:guide>
        <p15:guide id="2" pos="2016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4 Items">
  <p:cSld name="TITLE_ONLY_1_3">
    <p:bg>
      <p:bgPr>
        <a:solidFill>
          <a:schemeClr val="dk1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5" name="Google Shape;120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3"/>
          <p:cNvSpPr/>
          <p:nvPr/>
        </p:nvSpPr>
        <p:spPr>
          <a:xfrm>
            <a:off x="8975" y="-8975"/>
            <a:ext cx="3191400" cy="515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83"/>
          <p:cNvSpPr txBox="1"/>
          <p:nvPr>
            <p:ph type="title"/>
          </p:nvPr>
        </p:nvSpPr>
        <p:spPr>
          <a:xfrm>
            <a:off x="457200" y="1753225"/>
            <a:ext cx="22734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8" name="Google Shape;1208;p83"/>
          <p:cNvSpPr/>
          <p:nvPr/>
        </p:nvSpPr>
        <p:spPr>
          <a:xfrm>
            <a:off x="2895502" y="1745988"/>
            <a:ext cx="627000" cy="627000"/>
          </a:xfrm>
          <a:prstGeom prst="roundRect">
            <a:avLst>
              <a:gd fmla="val 2263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9" name="Google Shape;1209;p83"/>
          <p:cNvSpPr/>
          <p:nvPr/>
        </p:nvSpPr>
        <p:spPr>
          <a:xfrm>
            <a:off x="2895501" y="3872838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0" name="Google Shape;1210;p83"/>
          <p:cNvSpPr/>
          <p:nvPr/>
        </p:nvSpPr>
        <p:spPr>
          <a:xfrm rot="-2700000">
            <a:off x="2974401" y="2898040"/>
            <a:ext cx="452690" cy="449720"/>
          </a:xfrm>
          <a:prstGeom prst="roundRect">
            <a:avLst>
              <a:gd fmla="val 580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1" name="Google Shape;1211;p83"/>
          <p:cNvSpPr/>
          <p:nvPr/>
        </p:nvSpPr>
        <p:spPr>
          <a:xfrm>
            <a:off x="2895501" y="643663"/>
            <a:ext cx="627000" cy="6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2" name="Google Shape;1212;p83"/>
          <p:cNvSpPr txBox="1"/>
          <p:nvPr>
            <p:ph idx="1" type="subTitle"/>
          </p:nvPr>
        </p:nvSpPr>
        <p:spPr>
          <a:xfrm>
            <a:off x="3742200" y="783013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13" name="Google Shape;1213;p83"/>
          <p:cNvSpPr txBox="1"/>
          <p:nvPr>
            <p:ph idx="2" type="subTitle"/>
          </p:nvPr>
        </p:nvSpPr>
        <p:spPr>
          <a:xfrm>
            <a:off x="3742200" y="1885338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14" name="Google Shape;1214;p83"/>
          <p:cNvSpPr txBox="1"/>
          <p:nvPr>
            <p:ph idx="3" type="subTitle"/>
          </p:nvPr>
        </p:nvSpPr>
        <p:spPr>
          <a:xfrm>
            <a:off x="3742200" y="2948738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15" name="Google Shape;1215;p83"/>
          <p:cNvSpPr txBox="1"/>
          <p:nvPr>
            <p:ph idx="4" type="subTitle"/>
          </p:nvPr>
        </p:nvSpPr>
        <p:spPr>
          <a:xfrm>
            <a:off x="3742200" y="4012188"/>
            <a:ext cx="4944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Medium"/>
              <a:buNone/>
              <a:defRPr sz="20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2">
          <p15:clr>
            <a:srgbClr val="FA7B17"/>
          </p15:clr>
        </p15:guide>
        <p15:guide id="2" pos="2016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 5 Items">
  <p:cSld name="TITLE_ONLY_1_4">
    <p:bg>
      <p:bgPr>
        <a:solidFill>
          <a:schemeClr val="dk1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8" name="Google Shape;1218;p8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9" name="Google Shape;121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8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1" name="Google Shape;1221;p84"/>
          <p:cNvSpPr/>
          <p:nvPr>
            <p:ph idx="2" type="pic"/>
          </p:nvPr>
        </p:nvSpPr>
        <p:spPr>
          <a:xfrm>
            <a:off x="809350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2" name="Google Shape;1222;p84"/>
          <p:cNvSpPr/>
          <p:nvPr>
            <p:ph idx="3" type="pic"/>
          </p:nvPr>
        </p:nvSpPr>
        <p:spPr>
          <a:xfrm>
            <a:off x="4122900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3" name="Google Shape;1223;p84"/>
          <p:cNvSpPr/>
          <p:nvPr>
            <p:ph idx="4" type="pic"/>
          </p:nvPr>
        </p:nvSpPr>
        <p:spPr>
          <a:xfrm>
            <a:off x="7454075" y="1169100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4" name="Google Shape;1224;p84"/>
          <p:cNvSpPr/>
          <p:nvPr>
            <p:ph idx="5" type="pic"/>
          </p:nvPr>
        </p:nvSpPr>
        <p:spPr>
          <a:xfrm>
            <a:off x="2457313" y="2954138"/>
            <a:ext cx="898200" cy="74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5" name="Google Shape;1225;p84"/>
          <p:cNvSpPr/>
          <p:nvPr>
            <p:ph idx="6" type="pic"/>
          </p:nvPr>
        </p:nvSpPr>
        <p:spPr>
          <a:xfrm>
            <a:off x="5788488" y="2954138"/>
            <a:ext cx="898200" cy="746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26" name="Google Shape;1226;p84"/>
          <p:cNvCxnSpPr/>
          <p:nvPr/>
        </p:nvCxnSpPr>
        <p:spPr>
          <a:xfrm rot="10800000">
            <a:off x="4580832" y="2954150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27" name="Google Shape;1227;p84"/>
          <p:cNvCxnSpPr/>
          <p:nvPr/>
        </p:nvCxnSpPr>
        <p:spPr>
          <a:xfrm rot="10800000">
            <a:off x="2906432" y="1114375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28" name="Google Shape;1228;p84"/>
          <p:cNvCxnSpPr/>
          <p:nvPr/>
        </p:nvCxnSpPr>
        <p:spPr>
          <a:xfrm rot="10800000">
            <a:off x="6237607" y="1114375"/>
            <a:ext cx="0" cy="159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29" name="Google Shape;1229;p84"/>
          <p:cNvSpPr txBox="1"/>
          <p:nvPr>
            <p:ph idx="7" type="subTitle"/>
          </p:nvPr>
        </p:nvSpPr>
        <p:spPr>
          <a:xfrm>
            <a:off x="467075" y="2070950"/>
            <a:ext cx="1574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30" name="Google Shape;1230;p84"/>
          <p:cNvSpPr txBox="1"/>
          <p:nvPr>
            <p:ph idx="8" type="body"/>
          </p:nvPr>
        </p:nvSpPr>
        <p:spPr>
          <a:xfrm>
            <a:off x="474425" y="2474075"/>
            <a:ext cx="1575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1" name="Google Shape;1231;p84"/>
          <p:cNvSpPr txBox="1"/>
          <p:nvPr>
            <p:ph idx="9" type="subTitle"/>
          </p:nvPr>
        </p:nvSpPr>
        <p:spPr>
          <a:xfrm>
            <a:off x="3789500" y="2070950"/>
            <a:ext cx="1574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32" name="Google Shape;1232;p84"/>
          <p:cNvSpPr txBox="1"/>
          <p:nvPr>
            <p:ph idx="13" type="body"/>
          </p:nvPr>
        </p:nvSpPr>
        <p:spPr>
          <a:xfrm>
            <a:off x="3784363" y="2474075"/>
            <a:ext cx="1575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3" name="Google Shape;1233;p84"/>
          <p:cNvSpPr txBox="1"/>
          <p:nvPr>
            <p:ph idx="14" type="subTitle"/>
          </p:nvPr>
        </p:nvSpPr>
        <p:spPr>
          <a:xfrm>
            <a:off x="7119875" y="2070950"/>
            <a:ext cx="1574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34" name="Google Shape;1234;p84"/>
          <p:cNvSpPr txBox="1"/>
          <p:nvPr>
            <p:ph idx="15" type="body"/>
          </p:nvPr>
        </p:nvSpPr>
        <p:spPr>
          <a:xfrm>
            <a:off x="7119575" y="2474075"/>
            <a:ext cx="1575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5" name="Google Shape;1235;p84"/>
          <p:cNvSpPr txBox="1"/>
          <p:nvPr>
            <p:ph idx="16" type="subTitle"/>
          </p:nvPr>
        </p:nvSpPr>
        <p:spPr>
          <a:xfrm>
            <a:off x="5446275" y="3867473"/>
            <a:ext cx="1574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36" name="Google Shape;1236;p84"/>
          <p:cNvSpPr txBox="1"/>
          <p:nvPr>
            <p:ph idx="17" type="body"/>
          </p:nvPr>
        </p:nvSpPr>
        <p:spPr>
          <a:xfrm>
            <a:off x="5453625" y="4031463"/>
            <a:ext cx="1575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■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●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○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■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●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○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Char char="■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37" name="Google Shape;1237;p84"/>
          <p:cNvSpPr txBox="1"/>
          <p:nvPr>
            <p:ph idx="18" type="subTitle"/>
          </p:nvPr>
        </p:nvSpPr>
        <p:spPr>
          <a:xfrm>
            <a:off x="2115100" y="3867473"/>
            <a:ext cx="1574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38" name="Google Shape;1238;p84"/>
          <p:cNvSpPr txBox="1"/>
          <p:nvPr>
            <p:ph idx="19" type="body"/>
          </p:nvPr>
        </p:nvSpPr>
        <p:spPr>
          <a:xfrm>
            <a:off x="2122450" y="4031463"/>
            <a:ext cx="1575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opic Slide">
  <p:cSld name="TITLE_ONLY_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5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1" name="Google Shape;1241;p85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2" name="Google Shape;124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85"/>
          <p:cNvSpPr/>
          <p:nvPr/>
        </p:nvSpPr>
        <p:spPr>
          <a:xfrm>
            <a:off x="467069" y="3491701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5" name="Google Shape;1245;p85"/>
          <p:cNvSpPr/>
          <p:nvPr/>
        </p:nvSpPr>
        <p:spPr>
          <a:xfrm>
            <a:off x="467069" y="2306551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6" name="Google Shape;1246;p85"/>
          <p:cNvSpPr/>
          <p:nvPr/>
        </p:nvSpPr>
        <p:spPr>
          <a:xfrm>
            <a:off x="467069" y="1152476"/>
            <a:ext cx="627000" cy="627000"/>
          </a:xfrm>
          <a:prstGeom prst="roundRect">
            <a:avLst>
              <a:gd fmla="val 2263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7" name="Google Shape;1247;p85"/>
          <p:cNvSpPr txBox="1"/>
          <p:nvPr/>
        </p:nvSpPr>
        <p:spPr>
          <a:xfrm>
            <a:off x="627853" y="1163400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b="1" i="0" sz="3800" u="none" cap="none" strike="noStrike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48" name="Google Shape;1248;p85"/>
          <p:cNvSpPr txBox="1"/>
          <p:nvPr/>
        </p:nvSpPr>
        <p:spPr>
          <a:xfrm>
            <a:off x="645468" y="2327553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b="1" i="0" sz="3800" u="none" cap="none" strike="noStrike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49" name="Google Shape;1249;p85"/>
          <p:cNvSpPr txBox="1"/>
          <p:nvPr/>
        </p:nvSpPr>
        <p:spPr>
          <a:xfrm>
            <a:off x="636660" y="3509321"/>
            <a:ext cx="25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b="1" i="0" sz="3800" u="none" cap="none" strike="noStrike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50" name="Google Shape;1250;p85"/>
          <p:cNvSpPr/>
          <p:nvPr/>
        </p:nvSpPr>
        <p:spPr>
          <a:xfrm>
            <a:off x="7212450" y="1160775"/>
            <a:ext cx="2618100" cy="3644700"/>
          </a:xfrm>
          <a:prstGeom prst="roundRect">
            <a:avLst>
              <a:gd fmla="val 962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1" name="Google Shape;1251;p85"/>
          <p:cNvGrpSpPr/>
          <p:nvPr/>
        </p:nvGrpSpPr>
        <p:grpSpPr>
          <a:xfrm>
            <a:off x="5965111" y="1735629"/>
            <a:ext cx="2450845" cy="2511033"/>
            <a:chOff x="1982862" y="3613735"/>
            <a:chExt cx="819900" cy="840035"/>
          </a:xfrm>
        </p:grpSpPr>
        <p:sp>
          <p:nvSpPr>
            <p:cNvPr id="1252" name="Google Shape;1252;p85"/>
            <p:cNvSpPr/>
            <p:nvPr/>
          </p:nvSpPr>
          <p:spPr>
            <a:xfrm>
              <a:off x="1982862" y="3633870"/>
              <a:ext cx="819900" cy="81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5"/>
            <p:cNvSpPr/>
            <p:nvPr/>
          </p:nvSpPr>
          <p:spPr>
            <a:xfrm>
              <a:off x="2083370" y="3731983"/>
              <a:ext cx="623700" cy="623700"/>
            </a:xfrm>
            <a:prstGeom prst="ellipse">
              <a:avLst/>
            </a:prstGeom>
            <a:solidFill>
              <a:srgbClr val="00A7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5"/>
            <p:cNvSpPr/>
            <p:nvPr/>
          </p:nvSpPr>
          <p:spPr>
            <a:xfrm>
              <a:off x="2166919" y="3815537"/>
              <a:ext cx="456600" cy="45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5"/>
            <p:cNvSpPr/>
            <p:nvPr/>
          </p:nvSpPr>
          <p:spPr>
            <a:xfrm>
              <a:off x="2080960" y="3732000"/>
              <a:ext cx="623700" cy="623700"/>
            </a:xfrm>
            <a:prstGeom prst="ellipse">
              <a:avLst/>
            </a:prstGeom>
            <a:noFill/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5"/>
            <p:cNvSpPr/>
            <p:nvPr/>
          </p:nvSpPr>
          <p:spPr>
            <a:xfrm>
              <a:off x="2232411" y="3883453"/>
              <a:ext cx="320700" cy="320700"/>
            </a:xfrm>
            <a:prstGeom prst="ellipse">
              <a:avLst/>
            </a:prstGeom>
            <a:solidFill>
              <a:srgbClr val="FFC600"/>
            </a:solidFill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</p:txBody>
        </p:sp>
        <p:sp>
          <p:nvSpPr>
            <p:cNvPr id="1257" name="Google Shape;1257;p85"/>
            <p:cNvSpPr/>
            <p:nvPr/>
          </p:nvSpPr>
          <p:spPr>
            <a:xfrm>
              <a:off x="2322915" y="3971532"/>
              <a:ext cx="144600" cy="144600"/>
            </a:xfrm>
            <a:prstGeom prst="ellipse">
              <a:avLst/>
            </a:prstGeom>
            <a:solidFill>
              <a:srgbClr val="F93822"/>
            </a:solidFill>
            <a:ln cap="flat" cmpd="sng" w="19050">
              <a:solidFill>
                <a:srgbClr val="1F2A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</p:txBody>
        </p:sp>
        <p:sp>
          <p:nvSpPr>
            <p:cNvPr id="1258" name="Google Shape;1258;p85"/>
            <p:cNvSpPr/>
            <p:nvPr/>
          </p:nvSpPr>
          <p:spPr>
            <a:xfrm rot="2279924">
              <a:off x="2497970" y="3682498"/>
              <a:ext cx="36547" cy="413728"/>
            </a:xfrm>
            <a:prstGeom prst="roundRect">
              <a:avLst>
                <a:gd fmla="val 16667" name="adj"/>
              </a:avLst>
            </a:pr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5"/>
            <p:cNvSpPr/>
            <p:nvPr/>
          </p:nvSpPr>
          <p:spPr>
            <a:xfrm rot="-6751234">
              <a:off x="2597281" y="3638302"/>
              <a:ext cx="102125" cy="116945"/>
            </a:xfrm>
            <a:custGeom>
              <a:rect b="b" l="l" r="r" t="t"/>
              <a:pathLst>
                <a:path extrusionOk="0" h="209550" w="184073">
                  <a:moveTo>
                    <a:pt x="7715" y="0"/>
                  </a:moveTo>
                  <a:lnTo>
                    <a:pt x="6638" y="359"/>
                  </a:lnTo>
                  <a:lnTo>
                    <a:pt x="5562" y="718"/>
                  </a:lnTo>
                  <a:lnTo>
                    <a:pt x="4665" y="1256"/>
                  </a:lnTo>
                  <a:lnTo>
                    <a:pt x="3588" y="1794"/>
                  </a:lnTo>
                  <a:lnTo>
                    <a:pt x="2691" y="2512"/>
                  </a:lnTo>
                  <a:lnTo>
                    <a:pt x="1973" y="3409"/>
                  </a:lnTo>
                  <a:lnTo>
                    <a:pt x="1435" y="4306"/>
                  </a:lnTo>
                  <a:lnTo>
                    <a:pt x="897" y="5382"/>
                  </a:lnTo>
                  <a:lnTo>
                    <a:pt x="359" y="6459"/>
                  </a:lnTo>
                  <a:lnTo>
                    <a:pt x="179" y="7715"/>
                  </a:lnTo>
                  <a:lnTo>
                    <a:pt x="0" y="8970"/>
                  </a:lnTo>
                  <a:lnTo>
                    <a:pt x="0" y="104775"/>
                  </a:lnTo>
                  <a:lnTo>
                    <a:pt x="0" y="200580"/>
                  </a:lnTo>
                  <a:lnTo>
                    <a:pt x="179" y="201835"/>
                  </a:lnTo>
                  <a:lnTo>
                    <a:pt x="359" y="203091"/>
                  </a:lnTo>
                  <a:lnTo>
                    <a:pt x="897" y="204168"/>
                  </a:lnTo>
                  <a:lnTo>
                    <a:pt x="1435" y="205244"/>
                  </a:lnTo>
                  <a:lnTo>
                    <a:pt x="1973" y="206141"/>
                  </a:lnTo>
                  <a:lnTo>
                    <a:pt x="2691" y="207038"/>
                  </a:lnTo>
                  <a:lnTo>
                    <a:pt x="3588" y="207756"/>
                  </a:lnTo>
                  <a:lnTo>
                    <a:pt x="4665" y="208294"/>
                  </a:lnTo>
                  <a:lnTo>
                    <a:pt x="5562" y="208832"/>
                  </a:lnTo>
                  <a:lnTo>
                    <a:pt x="6638" y="209191"/>
                  </a:lnTo>
                  <a:lnTo>
                    <a:pt x="7715" y="209550"/>
                  </a:lnTo>
                  <a:lnTo>
                    <a:pt x="10047" y="209550"/>
                  </a:lnTo>
                  <a:lnTo>
                    <a:pt x="11303" y="209371"/>
                  </a:lnTo>
                  <a:lnTo>
                    <a:pt x="12379" y="208832"/>
                  </a:lnTo>
                  <a:lnTo>
                    <a:pt x="13635" y="208294"/>
                  </a:lnTo>
                  <a:lnTo>
                    <a:pt x="179408" y="112669"/>
                  </a:lnTo>
                  <a:lnTo>
                    <a:pt x="180485" y="111951"/>
                  </a:lnTo>
                  <a:lnTo>
                    <a:pt x="181382" y="111054"/>
                  </a:lnTo>
                  <a:lnTo>
                    <a:pt x="182279" y="110157"/>
                  </a:lnTo>
                  <a:lnTo>
                    <a:pt x="182817" y="109081"/>
                  </a:lnTo>
                  <a:lnTo>
                    <a:pt x="183355" y="108184"/>
                  </a:lnTo>
                  <a:lnTo>
                    <a:pt x="183714" y="107107"/>
                  </a:lnTo>
                  <a:lnTo>
                    <a:pt x="183894" y="105851"/>
                  </a:lnTo>
                  <a:lnTo>
                    <a:pt x="184073" y="104775"/>
                  </a:lnTo>
                  <a:lnTo>
                    <a:pt x="183894" y="103699"/>
                  </a:lnTo>
                  <a:lnTo>
                    <a:pt x="183714" y="102443"/>
                  </a:lnTo>
                  <a:lnTo>
                    <a:pt x="183355" y="101366"/>
                  </a:lnTo>
                  <a:lnTo>
                    <a:pt x="182817" y="100469"/>
                  </a:lnTo>
                  <a:lnTo>
                    <a:pt x="182279" y="99393"/>
                  </a:lnTo>
                  <a:lnTo>
                    <a:pt x="181382" y="98496"/>
                  </a:lnTo>
                  <a:lnTo>
                    <a:pt x="180485" y="97599"/>
                  </a:lnTo>
                  <a:lnTo>
                    <a:pt x="179408" y="96881"/>
                  </a:lnTo>
                  <a:lnTo>
                    <a:pt x="13635" y="1256"/>
                  </a:lnTo>
                  <a:lnTo>
                    <a:pt x="12379" y="718"/>
                  </a:lnTo>
                  <a:lnTo>
                    <a:pt x="11303" y="179"/>
                  </a:lnTo>
                  <a:lnTo>
                    <a:pt x="10047" y="0"/>
                  </a:lnTo>
                  <a:close/>
                </a:path>
              </a:pathLst>
            </a:cu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5"/>
            <p:cNvSpPr/>
            <p:nvPr/>
          </p:nvSpPr>
          <p:spPr>
            <a:xfrm rot="-6733056">
              <a:off x="2646895" y="3621297"/>
              <a:ext cx="70587" cy="80758"/>
            </a:xfrm>
            <a:custGeom>
              <a:rect b="b" l="l" r="r" t="t"/>
              <a:pathLst>
                <a:path extrusionOk="0" h="209550" w="184073">
                  <a:moveTo>
                    <a:pt x="7715" y="0"/>
                  </a:moveTo>
                  <a:lnTo>
                    <a:pt x="6638" y="359"/>
                  </a:lnTo>
                  <a:lnTo>
                    <a:pt x="5562" y="718"/>
                  </a:lnTo>
                  <a:lnTo>
                    <a:pt x="4665" y="1256"/>
                  </a:lnTo>
                  <a:lnTo>
                    <a:pt x="3588" y="1794"/>
                  </a:lnTo>
                  <a:lnTo>
                    <a:pt x="2691" y="2512"/>
                  </a:lnTo>
                  <a:lnTo>
                    <a:pt x="1973" y="3409"/>
                  </a:lnTo>
                  <a:lnTo>
                    <a:pt x="1435" y="4306"/>
                  </a:lnTo>
                  <a:lnTo>
                    <a:pt x="897" y="5382"/>
                  </a:lnTo>
                  <a:lnTo>
                    <a:pt x="359" y="6459"/>
                  </a:lnTo>
                  <a:lnTo>
                    <a:pt x="179" y="7715"/>
                  </a:lnTo>
                  <a:lnTo>
                    <a:pt x="0" y="8970"/>
                  </a:lnTo>
                  <a:lnTo>
                    <a:pt x="0" y="104775"/>
                  </a:lnTo>
                  <a:lnTo>
                    <a:pt x="0" y="200580"/>
                  </a:lnTo>
                  <a:lnTo>
                    <a:pt x="179" y="201835"/>
                  </a:lnTo>
                  <a:lnTo>
                    <a:pt x="359" y="203091"/>
                  </a:lnTo>
                  <a:lnTo>
                    <a:pt x="897" y="204168"/>
                  </a:lnTo>
                  <a:lnTo>
                    <a:pt x="1435" y="205244"/>
                  </a:lnTo>
                  <a:lnTo>
                    <a:pt x="1973" y="206141"/>
                  </a:lnTo>
                  <a:lnTo>
                    <a:pt x="2691" y="207038"/>
                  </a:lnTo>
                  <a:lnTo>
                    <a:pt x="3588" y="207756"/>
                  </a:lnTo>
                  <a:lnTo>
                    <a:pt x="4665" y="208294"/>
                  </a:lnTo>
                  <a:lnTo>
                    <a:pt x="5562" y="208832"/>
                  </a:lnTo>
                  <a:lnTo>
                    <a:pt x="6638" y="209191"/>
                  </a:lnTo>
                  <a:lnTo>
                    <a:pt x="7715" y="209550"/>
                  </a:lnTo>
                  <a:lnTo>
                    <a:pt x="10047" y="209550"/>
                  </a:lnTo>
                  <a:lnTo>
                    <a:pt x="11303" y="209371"/>
                  </a:lnTo>
                  <a:lnTo>
                    <a:pt x="12379" y="208832"/>
                  </a:lnTo>
                  <a:lnTo>
                    <a:pt x="13635" y="208294"/>
                  </a:lnTo>
                  <a:lnTo>
                    <a:pt x="179408" y="112669"/>
                  </a:lnTo>
                  <a:lnTo>
                    <a:pt x="180485" y="111951"/>
                  </a:lnTo>
                  <a:lnTo>
                    <a:pt x="181382" y="111054"/>
                  </a:lnTo>
                  <a:lnTo>
                    <a:pt x="182279" y="110157"/>
                  </a:lnTo>
                  <a:lnTo>
                    <a:pt x="182817" y="109081"/>
                  </a:lnTo>
                  <a:lnTo>
                    <a:pt x="183355" y="108184"/>
                  </a:lnTo>
                  <a:lnTo>
                    <a:pt x="183714" y="107107"/>
                  </a:lnTo>
                  <a:lnTo>
                    <a:pt x="183894" y="105851"/>
                  </a:lnTo>
                  <a:lnTo>
                    <a:pt x="184073" y="104775"/>
                  </a:lnTo>
                  <a:lnTo>
                    <a:pt x="183894" y="103699"/>
                  </a:lnTo>
                  <a:lnTo>
                    <a:pt x="183714" y="102443"/>
                  </a:lnTo>
                  <a:lnTo>
                    <a:pt x="183355" y="101366"/>
                  </a:lnTo>
                  <a:lnTo>
                    <a:pt x="182817" y="100469"/>
                  </a:lnTo>
                  <a:lnTo>
                    <a:pt x="182279" y="99393"/>
                  </a:lnTo>
                  <a:lnTo>
                    <a:pt x="181382" y="98496"/>
                  </a:lnTo>
                  <a:lnTo>
                    <a:pt x="180485" y="97599"/>
                  </a:lnTo>
                  <a:lnTo>
                    <a:pt x="179408" y="96881"/>
                  </a:lnTo>
                  <a:lnTo>
                    <a:pt x="13635" y="1256"/>
                  </a:lnTo>
                  <a:lnTo>
                    <a:pt x="12379" y="718"/>
                  </a:lnTo>
                  <a:lnTo>
                    <a:pt x="11303" y="179"/>
                  </a:lnTo>
                  <a:lnTo>
                    <a:pt x="10047" y="0"/>
                  </a:lnTo>
                  <a:close/>
                </a:path>
              </a:pathLst>
            </a:custGeom>
            <a:solidFill>
              <a:srgbClr val="1F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p85"/>
          <p:cNvSpPr txBox="1"/>
          <p:nvPr>
            <p:ph idx="2" type="subTitle"/>
          </p:nvPr>
        </p:nvSpPr>
        <p:spPr>
          <a:xfrm>
            <a:off x="1326725" y="1165200"/>
            <a:ext cx="3895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62" name="Google Shape;1262;p85"/>
          <p:cNvSpPr txBox="1"/>
          <p:nvPr>
            <p:ph idx="3" type="body"/>
          </p:nvPr>
        </p:nvSpPr>
        <p:spPr>
          <a:xfrm>
            <a:off x="1344925" y="1568325"/>
            <a:ext cx="3897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3" name="Google Shape;1263;p85"/>
          <p:cNvSpPr txBox="1"/>
          <p:nvPr>
            <p:ph idx="4" type="subTitle"/>
          </p:nvPr>
        </p:nvSpPr>
        <p:spPr>
          <a:xfrm>
            <a:off x="1326725" y="2306550"/>
            <a:ext cx="3895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64" name="Google Shape;1264;p85"/>
          <p:cNvSpPr txBox="1"/>
          <p:nvPr>
            <p:ph idx="5" type="body"/>
          </p:nvPr>
        </p:nvSpPr>
        <p:spPr>
          <a:xfrm>
            <a:off x="1344925" y="2709675"/>
            <a:ext cx="3897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5" name="Google Shape;1265;p85"/>
          <p:cNvSpPr txBox="1"/>
          <p:nvPr>
            <p:ph idx="6" type="subTitle"/>
          </p:nvPr>
        </p:nvSpPr>
        <p:spPr>
          <a:xfrm>
            <a:off x="1326725" y="3509325"/>
            <a:ext cx="3895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66" name="Google Shape;1266;p85"/>
          <p:cNvSpPr txBox="1"/>
          <p:nvPr>
            <p:ph idx="7" type="body"/>
          </p:nvPr>
        </p:nvSpPr>
        <p:spPr>
          <a:xfrm>
            <a:off x="1344925" y="3912450"/>
            <a:ext cx="3897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opic Slide">
  <p:cSld name="TITLE_ONLY_5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9" name="Google Shape;1269;p8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0" name="Google Shape;127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8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86"/>
          <p:cNvSpPr/>
          <p:nvPr/>
        </p:nvSpPr>
        <p:spPr>
          <a:xfrm>
            <a:off x="467075" y="1152475"/>
            <a:ext cx="9279000" cy="3653100"/>
          </a:xfrm>
          <a:prstGeom prst="roundRect">
            <a:avLst>
              <a:gd fmla="val 1397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6"/>
          <p:cNvSpPr/>
          <p:nvPr>
            <p:ph idx="2" type="pic"/>
          </p:nvPr>
        </p:nvSpPr>
        <p:spPr>
          <a:xfrm>
            <a:off x="956075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74" name="Google Shape;1274;p86"/>
          <p:cNvSpPr/>
          <p:nvPr>
            <p:ph idx="3" type="pic"/>
          </p:nvPr>
        </p:nvSpPr>
        <p:spPr>
          <a:xfrm>
            <a:off x="956075" y="3091125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75" name="Google Shape;1275;p86"/>
          <p:cNvSpPr/>
          <p:nvPr>
            <p:ph idx="4" type="pic"/>
          </p:nvPr>
        </p:nvSpPr>
        <p:spPr>
          <a:xfrm>
            <a:off x="4654925" y="1560500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76" name="Google Shape;1276;p86"/>
          <p:cNvSpPr/>
          <p:nvPr>
            <p:ph idx="5" type="pic"/>
          </p:nvPr>
        </p:nvSpPr>
        <p:spPr>
          <a:xfrm>
            <a:off x="4654925" y="3091125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77" name="Google Shape;1277;p86"/>
          <p:cNvSpPr txBox="1"/>
          <p:nvPr>
            <p:ph idx="6" type="subTitle"/>
          </p:nvPr>
        </p:nvSpPr>
        <p:spPr>
          <a:xfrm>
            <a:off x="2011775" y="1569988"/>
            <a:ext cx="246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78" name="Google Shape;1278;p86"/>
          <p:cNvSpPr txBox="1"/>
          <p:nvPr>
            <p:ph idx="7" type="body"/>
          </p:nvPr>
        </p:nvSpPr>
        <p:spPr>
          <a:xfrm>
            <a:off x="2023300" y="1973113"/>
            <a:ext cx="24678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9" name="Google Shape;1279;p86"/>
          <p:cNvSpPr txBox="1"/>
          <p:nvPr>
            <p:ph idx="8" type="subTitle"/>
          </p:nvPr>
        </p:nvSpPr>
        <p:spPr>
          <a:xfrm>
            <a:off x="2011775" y="3091138"/>
            <a:ext cx="246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80" name="Google Shape;1280;p86"/>
          <p:cNvSpPr txBox="1"/>
          <p:nvPr>
            <p:ph idx="9" type="body"/>
          </p:nvPr>
        </p:nvSpPr>
        <p:spPr>
          <a:xfrm>
            <a:off x="2023300" y="3494263"/>
            <a:ext cx="24678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1" name="Google Shape;1281;p86"/>
          <p:cNvSpPr txBox="1"/>
          <p:nvPr>
            <p:ph idx="13" type="subTitle"/>
          </p:nvPr>
        </p:nvSpPr>
        <p:spPr>
          <a:xfrm>
            <a:off x="5722050" y="1569988"/>
            <a:ext cx="246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82" name="Google Shape;1282;p86"/>
          <p:cNvSpPr txBox="1"/>
          <p:nvPr>
            <p:ph idx="14" type="body"/>
          </p:nvPr>
        </p:nvSpPr>
        <p:spPr>
          <a:xfrm>
            <a:off x="5733575" y="1973113"/>
            <a:ext cx="24678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3" name="Google Shape;1283;p86"/>
          <p:cNvSpPr txBox="1"/>
          <p:nvPr>
            <p:ph idx="15" type="subTitle"/>
          </p:nvPr>
        </p:nvSpPr>
        <p:spPr>
          <a:xfrm>
            <a:off x="5722050" y="3091138"/>
            <a:ext cx="246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BM Plex Sans Medium"/>
              <a:buNone/>
              <a:defRPr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84" name="Google Shape;1284;p86"/>
          <p:cNvSpPr txBox="1"/>
          <p:nvPr>
            <p:ph idx="16" type="body"/>
          </p:nvPr>
        </p:nvSpPr>
        <p:spPr>
          <a:xfrm>
            <a:off x="5733575" y="3494263"/>
            <a:ext cx="24678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85" name="Google Shape;1285;p86"/>
          <p:cNvGrpSpPr/>
          <p:nvPr/>
        </p:nvGrpSpPr>
        <p:grpSpPr>
          <a:xfrm rot="5400000">
            <a:off x="-62746" y="3289838"/>
            <a:ext cx="881054" cy="483615"/>
            <a:chOff x="5988337" y="3156400"/>
            <a:chExt cx="881054" cy="483615"/>
          </a:xfrm>
        </p:grpSpPr>
        <p:sp>
          <p:nvSpPr>
            <p:cNvPr id="1286" name="Google Shape;1286;p86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6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6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6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6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6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6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6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6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6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6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6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6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6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6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opic Slide">
  <p:cSld name="TITLE_ONLY_1_5">
    <p:bg>
      <p:bgPr>
        <a:solidFill>
          <a:schemeClr val="dk1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3" name="Google Shape;1303;p8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4" name="Google Shape;130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7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6" name="Google Shape;1306;p87"/>
          <p:cNvSpPr/>
          <p:nvPr/>
        </p:nvSpPr>
        <p:spPr>
          <a:xfrm>
            <a:off x="-592200" y="1152475"/>
            <a:ext cx="9279000" cy="3653100"/>
          </a:xfrm>
          <a:prstGeom prst="roundRect">
            <a:avLst>
              <a:gd fmla="val 73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87"/>
          <p:cNvSpPr/>
          <p:nvPr>
            <p:ph idx="2" type="pic"/>
          </p:nvPr>
        </p:nvSpPr>
        <p:spPr>
          <a:xfrm>
            <a:off x="956075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08" name="Google Shape;1308;p87"/>
          <p:cNvSpPr txBox="1"/>
          <p:nvPr>
            <p:ph idx="3" type="subTitle"/>
          </p:nvPr>
        </p:nvSpPr>
        <p:spPr>
          <a:xfrm>
            <a:off x="458625" y="2594850"/>
            <a:ext cx="1888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09" name="Google Shape;1309;p87"/>
          <p:cNvSpPr txBox="1"/>
          <p:nvPr>
            <p:ph idx="4" type="body"/>
          </p:nvPr>
        </p:nvSpPr>
        <p:spPr>
          <a:xfrm>
            <a:off x="467450" y="2997975"/>
            <a:ext cx="18894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0" name="Google Shape;1310;p87"/>
          <p:cNvSpPr/>
          <p:nvPr>
            <p:ph idx="5" type="pic"/>
          </p:nvPr>
        </p:nvSpPr>
        <p:spPr>
          <a:xfrm>
            <a:off x="3595638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11" name="Google Shape;1311;p87"/>
          <p:cNvSpPr txBox="1"/>
          <p:nvPr>
            <p:ph idx="6" type="subTitle"/>
          </p:nvPr>
        </p:nvSpPr>
        <p:spPr>
          <a:xfrm>
            <a:off x="3098188" y="2594850"/>
            <a:ext cx="1888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12" name="Google Shape;1312;p87"/>
          <p:cNvSpPr txBox="1"/>
          <p:nvPr>
            <p:ph idx="7" type="body"/>
          </p:nvPr>
        </p:nvSpPr>
        <p:spPr>
          <a:xfrm>
            <a:off x="3107008" y="2997975"/>
            <a:ext cx="18894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3" name="Google Shape;1313;p87"/>
          <p:cNvSpPr/>
          <p:nvPr>
            <p:ph idx="8" type="pic"/>
          </p:nvPr>
        </p:nvSpPr>
        <p:spPr>
          <a:xfrm>
            <a:off x="6235188" y="1560488"/>
            <a:ext cx="903300" cy="90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14" name="Google Shape;1314;p87"/>
          <p:cNvSpPr txBox="1"/>
          <p:nvPr>
            <p:ph idx="9" type="subTitle"/>
          </p:nvPr>
        </p:nvSpPr>
        <p:spPr>
          <a:xfrm>
            <a:off x="5737738" y="2594850"/>
            <a:ext cx="1888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15" name="Google Shape;1315;p87"/>
          <p:cNvSpPr txBox="1"/>
          <p:nvPr>
            <p:ph idx="13" type="body"/>
          </p:nvPr>
        </p:nvSpPr>
        <p:spPr>
          <a:xfrm>
            <a:off x="5746553" y="2997975"/>
            <a:ext cx="18894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16" name="Google Shape;1316;p87"/>
          <p:cNvGrpSpPr/>
          <p:nvPr/>
        </p:nvGrpSpPr>
        <p:grpSpPr>
          <a:xfrm>
            <a:off x="7428504" y="1008605"/>
            <a:ext cx="881054" cy="483615"/>
            <a:chOff x="5988337" y="3156400"/>
            <a:chExt cx="881054" cy="483615"/>
          </a:xfrm>
        </p:grpSpPr>
        <p:sp>
          <p:nvSpPr>
            <p:cNvPr id="1317" name="Google Shape;1317;p87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7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7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7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7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7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7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7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7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7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7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7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7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7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&amp; Image Black">
  <p:cSld name="TITLE_ONLY_1_6">
    <p:bg>
      <p:bgPr>
        <a:solidFill>
          <a:schemeClr val="dk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88"/>
          <p:cNvSpPr/>
          <p:nvPr/>
        </p:nvSpPr>
        <p:spPr>
          <a:xfrm>
            <a:off x="4383000" y="1311125"/>
            <a:ext cx="4314300" cy="3526800"/>
          </a:xfrm>
          <a:prstGeom prst="roundRect">
            <a:avLst>
              <a:gd fmla="val 7142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8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5" name="Google Shape;1335;p8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6" name="Google Shape;133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8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38" name="Google Shape;1338;p88"/>
          <p:cNvSpPr/>
          <p:nvPr>
            <p:ph idx="2" type="pic"/>
          </p:nvPr>
        </p:nvSpPr>
        <p:spPr>
          <a:xfrm>
            <a:off x="4230675" y="1152475"/>
            <a:ext cx="4314300" cy="3536700"/>
          </a:xfrm>
          <a:prstGeom prst="roundRect">
            <a:avLst>
              <a:gd fmla="val 7365" name="adj"/>
            </a:avLst>
          </a:prstGeom>
          <a:noFill/>
          <a:ln>
            <a:noFill/>
          </a:ln>
        </p:spPr>
      </p:sp>
      <p:sp>
        <p:nvSpPr>
          <p:cNvPr id="1339" name="Google Shape;1339;p88"/>
          <p:cNvSpPr txBox="1"/>
          <p:nvPr>
            <p:ph idx="3" type="subTitle"/>
          </p:nvPr>
        </p:nvSpPr>
        <p:spPr>
          <a:xfrm>
            <a:off x="467075" y="1149725"/>
            <a:ext cx="3197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Medium"/>
              <a:buNone/>
              <a:defRPr sz="20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88"/>
          <p:cNvSpPr txBox="1"/>
          <p:nvPr>
            <p:ph idx="4" type="body"/>
          </p:nvPr>
        </p:nvSpPr>
        <p:spPr>
          <a:xfrm>
            <a:off x="467075" y="1724600"/>
            <a:ext cx="31977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&amp; Image Spacecraft">
  <p:cSld name="TITLE_ONLY_6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9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3" name="Google Shape;1343;p8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4" name="Google Shape;134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6" name="Google Shape;1346;p89"/>
          <p:cNvSpPr/>
          <p:nvPr>
            <p:ph idx="2" type="pic"/>
          </p:nvPr>
        </p:nvSpPr>
        <p:spPr>
          <a:xfrm>
            <a:off x="457200" y="1152475"/>
            <a:ext cx="4563900" cy="26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347" name="Google Shape;1347;p89"/>
          <p:cNvSpPr txBox="1"/>
          <p:nvPr>
            <p:ph idx="3" type="subTitle"/>
          </p:nvPr>
        </p:nvSpPr>
        <p:spPr>
          <a:xfrm>
            <a:off x="5489100" y="1149725"/>
            <a:ext cx="3197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89"/>
          <p:cNvSpPr txBox="1"/>
          <p:nvPr>
            <p:ph idx="4" type="body"/>
          </p:nvPr>
        </p:nvSpPr>
        <p:spPr>
          <a:xfrm>
            <a:off x="5489100" y="1724600"/>
            <a:ext cx="31977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49" name="Google Shape;1349;p89"/>
          <p:cNvGrpSpPr/>
          <p:nvPr/>
        </p:nvGrpSpPr>
        <p:grpSpPr>
          <a:xfrm>
            <a:off x="457204" y="4169530"/>
            <a:ext cx="881054" cy="483615"/>
            <a:chOff x="5988337" y="3156400"/>
            <a:chExt cx="881054" cy="483615"/>
          </a:xfrm>
        </p:grpSpPr>
        <p:sp>
          <p:nvSpPr>
            <p:cNvPr id="1350" name="Google Shape;1350;p89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Topic Grey">
  <p:cSld name="TITLE_AND_BODY_1_1_1">
    <p:bg>
      <p:bgPr>
        <a:solidFill>
          <a:schemeClr val="dk2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/>
          <p:nvPr/>
        </p:nvSpPr>
        <p:spPr>
          <a:xfrm>
            <a:off x="4961325" y="1304875"/>
            <a:ext cx="3436500" cy="3653100"/>
          </a:xfrm>
          <a:prstGeom prst="roundRect">
            <a:avLst>
              <a:gd fmla="val 7490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90"/>
          <p:cNvSpPr/>
          <p:nvPr/>
        </p:nvSpPr>
        <p:spPr>
          <a:xfrm>
            <a:off x="1051825" y="1304875"/>
            <a:ext cx="3436500" cy="3653100"/>
          </a:xfrm>
          <a:prstGeom prst="roundRect">
            <a:avLst>
              <a:gd fmla="val 7554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90"/>
          <p:cNvSpPr/>
          <p:nvPr/>
        </p:nvSpPr>
        <p:spPr>
          <a:xfrm>
            <a:off x="899425" y="1152475"/>
            <a:ext cx="3436500" cy="3653100"/>
          </a:xfrm>
          <a:prstGeom prst="roundRect">
            <a:avLst>
              <a:gd fmla="val 754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9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0" name="Google Shape;1370;p90"/>
          <p:cNvSpPr txBox="1"/>
          <p:nvPr>
            <p:ph idx="1" type="body"/>
          </p:nvPr>
        </p:nvSpPr>
        <p:spPr>
          <a:xfrm>
            <a:off x="1157375" y="2902650"/>
            <a:ext cx="2920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1" name="Google Shape;1371;p9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2" name="Google Shape;1372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90"/>
          <p:cNvSpPr/>
          <p:nvPr/>
        </p:nvSpPr>
        <p:spPr>
          <a:xfrm>
            <a:off x="4808922" y="1152475"/>
            <a:ext cx="3436500" cy="3653100"/>
          </a:xfrm>
          <a:prstGeom prst="roundRect">
            <a:avLst>
              <a:gd fmla="val 748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90"/>
          <p:cNvSpPr txBox="1"/>
          <p:nvPr>
            <p:ph idx="2" type="body"/>
          </p:nvPr>
        </p:nvSpPr>
        <p:spPr>
          <a:xfrm>
            <a:off x="5021125" y="2902650"/>
            <a:ext cx="30120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5" name="Google Shape;1375;p90"/>
          <p:cNvSpPr/>
          <p:nvPr>
            <p:ph idx="3" type="pic"/>
          </p:nvPr>
        </p:nvSpPr>
        <p:spPr>
          <a:xfrm>
            <a:off x="2064875" y="1342750"/>
            <a:ext cx="1105500" cy="102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6" name="Google Shape;1376;p90"/>
          <p:cNvSpPr/>
          <p:nvPr>
            <p:ph idx="4" type="pic"/>
          </p:nvPr>
        </p:nvSpPr>
        <p:spPr>
          <a:xfrm>
            <a:off x="5974425" y="1342750"/>
            <a:ext cx="1105500" cy="102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7" name="Google Shape;1377;p90"/>
          <p:cNvSpPr txBox="1"/>
          <p:nvPr>
            <p:ph idx="5" type="subTitle"/>
          </p:nvPr>
        </p:nvSpPr>
        <p:spPr>
          <a:xfrm>
            <a:off x="1157375" y="2515050"/>
            <a:ext cx="2920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78" name="Google Shape;1378;p90"/>
          <p:cNvSpPr txBox="1"/>
          <p:nvPr>
            <p:ph idx="6" type="subTitle"/>
          </p:nvPr>
        </p:nvSpPr>
        <p:spPr>
          <a:xfrm>
            <a:off x="5021132" y="2515050"/>
            <a:ext cx="2920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 Medium"/>
              <a:buNone/>
              <a:defRPr sz="18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opic Horizontal">
  <p:cSld name="TITLE_ONLY_1_7">
    <p:bg>
      <p:bgPr>
        <a:solidFill>
          <a:schemeClr val="dk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1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1" name="Google Shape;1381;p9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2" name="Google Shape;138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91"/>
          <p:cNvSpPr/>
          <p:nvPr>
            <p:ph idx="2" type="pic"/>
          </p:nvPr>
        </p:nvSpPr>
        <p:spPr>
          <a:xfrm>
            <a:off x="466515" y="1028700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1531021" y="1028700"/>
            <a:ext cx="7142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85" name="Google Shape;1385;p91"/>
          <p:cNvSpPr txBox="1"/>
          <p:nvPr>
            <p:ph idx="3" type="body"/>
          </p:nvPr>
        </p:nvSpPr>
        <p:spPr>
          <a:xfrm>
            <a:off x="1545097" y="1354424"/>
            <a:ext cx="714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6" name="Google Shape;1386;p91"/>
          <p:cNvSpPr/>
          <p:nvPr>
            <p:ph idx="4" type="pic"/>
          </p:nvPr>
        </p:nvSpPr>
        <p:spPr>
          <a:xfrm>
            <a:off x="466515" y="2060371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7" name="Google Shape;1387;p91"/>
          <p:cNvSpPr txBox="1"/>
          <p:nvPr>
            <p:ph idx="5" type="subTitle"/>
          </p:nvPr>
        </p:nvSpPr>
        <p:spPr>
          <a:xfrm>
            <a:off x="1531021" y="2060371"/>
            <a:ext cx="7142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88" name="Google Shape;1388;p91"/>
          <p:cNvSpPr txBox="1"/>
          <p:nvPr>
            <p:ph idx="6" type="body"/>
          </p:nvPr>
        </p:nvSpPr>
        <p:spPr>
          <a:xfrm>
            <a:off x="1545097" y="2386095"/>
            <a:ext cx="714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9" name="Google Shape;1389;p91"/>
          <p:cNvSpPr/>
          <p:nvPr>
            <p:ph idx="7" type="pic"/>
          </p:nvPr>
        </p:nvSpPr>
        <p:spPr>
          <a:xfrm>
            <a:off x="466515" y="3092042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0" name="Google Shape;1390;p91"/>
          <p:cNvSpPr txBox="1"/>
          <p:nvPr>
            <p:ph idx="8" type="subTitle"/>
          </p:nvPr>
        </p:nvSpPr>
        <p:spPr>
          <a:xfrm>
            <a:off x="1531021" y="3092042"/>
            <a:ext cx="7142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91" name="Google Shape;1391;p91"/>
          <p:cNvSpPr txBox="1"/>
          <p:nvPr>
            <p:ph idx="9" type="body"/>
          </p:nvPr>
        </p:nvSpPr>
        <p:spPr>
          <a:xfrm>
            <a:off x="1545097" y="3417766"/>
            <a:ext cx="714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392" name="Google Shape;1392;p91"/>
          <p:cNvCxnSpPr/>
          <p:nvPr/>
        </p:nvCxnSpPr>
        <p:spPr>
          <a:xfrm>
            <a:off x="458100" y="1907233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93" name="Google Shape;1393;p91"/>
          <p:cNvCxnSpPr/>
          <p:nvPr/>
        </p:nvCxnSpPr>
        <p:spPr>
          <a:xfrm>
            <a:off x="458100" y="2933820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94" name="Google Shape;1394;p91"/>
          <p:cNvSpPr/>
          <p:nvPr>
            <p:ph idx="13" type="pic"/>
          </p:nvPr>
        </p:nvSpPr>
        <p:spPr>
          <a:xfrm>
            <a:off x="466515" y="4102050"/>
            <a:ext cx="783000" cy="7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5" name="Google Shape;1395;p91"/>
          <p:cNvSpPr txBox="1"/>
          <p:nvPr>
            <p:ph idx="14" type="subTitle"/>
          </p:nvPr>
        </p:nvSpPr>
        <p:spPr>
          <a:xfrm>
            <a:off x="1531021" y="4102050"/>
            <a:ext cx="7142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Medium"/>
              <a:buNone/>
              <a:defRPr sz="18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396" name="Google Shape;1396;p91"/>
          <p:cNvSpPr txBox="1"/>
          <p:nvPr>
            <p:ph idx="15" type="body"/>
          </p:nvPr>
        </p:nvSpPr>
        <p:spPr>
          <a:xfrm>
            <a:off x="1531475" y="4438650"/>
            <a:ext cx="7141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397" name="Google Shape;1397;p91"/>
          <p:cNvCxnSpPr/>
          <p:nvPr/>
        </p:nvCxnSpPr>
        <p:spPr>
          <a:xfrm>
            <a:off x="458100" y="3943828"/>
            <a:ext cx="822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column Orangemunda">
  <p:cSld name="TITLE_AND_BODY_1_1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/>
          <p:nvPr/>
        </p:nvSpPr>
        <p:spPr>
          <a:xfrm>
            <a:off x="458100" y="1158725"/>
            <a:ext cx="4016100" cy="4626000"/>
          </a:xfrm>
          <a:prstGeom prst="roundRect">
            <a:avLst>
              <a:gd fmla="val 10722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458100" y="1733450"/>
            <a:ext cx="4016100" cy="4626000"/>
          </a:xfrm>
          <a:prstGeom prst="roundRect">
            <a:avLst>
              <a:gd fmla="val 12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" type="body"/>
          </p:nvPr>
        </p:nvSpPr>
        <p:spPr>
          <a:xfrm>
            <a:off x="691650" y="1939351"/>
            <a:ext cx="3548400" cy="2697600"/>
          </a:xfrm>
          <a:prstGeom prst="rect">
            <a:avLst/>
          </a:prstGeom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2" type="subTitle"/>
          </p:nvPr>
        </p:nvSpPr>
        <p:spPr>
          <a:xfrm>
            <a:off x="700375" y="1218001"/>
            <a:ext cx="3548400" cy="45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94" name="Google Shape;9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4670700" y="1158725"/>
            <a:ext cx="4016100" cy="4626000"/>
          </a:xfrm>
          <a:prstGeom prst="roundRect">
            <a:avLst>
              <a:gd fmla="val 10722" name="adj"/>
            </a:avLst>
          </a:prstGeom>
          <a:solidFill>
            <a:srgbClr val="1F2A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4670700" y="1733450"/>
            <a:ext cx="4016100" cy="4626000"/>
          </a:xfrm>
          <a:prstGeom prst="roundRect">
            <a:avLst>
              <a:gd fmla="val 12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4904250" y="1939351"/>
            <a:ext cx="3548400" cy="2697600"/>
          </a:xfrm>
          <a:prstGeom prst="rect">
            <a:avLst/>
          </a:prstGeom>
        </p:spPr>
        <p:txBody>
          <a:bodyPr anchorCtr="0" anchor="t" bIns="0" lIns="91425" spcFirstLastPara="1" rIns="0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4" type="subTitle"/>
          </p:nvPr>
        </p:nvSpPr>
        <p:spPr>
          <a:xfrm>
            <a:off x="4912975" y="1218001"/>
            <a:ext cx="3548400" cy="45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We Help">
  <p:cSld name="TITLE_ONLY_4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2"/>
          <p:cNvSpPr/>
          <p:nvPr/>
        </p:nvSpPr>
        <p:spPr>
          <a:xfrm>
            <a:off x="591600" y="2013275"/>
            <a:ext cx="4149900" cy="2664300"/>
          </a:xfrm>
          <a:prstGeom prst="roundRect">
            <a:avLst>
              <a:gd fmla="val 10160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92"/>
          <p:cNvSpPr/>
          <p:nvPr>
            <p:ph idx="2" type="pic"/>
          </p:nvPr>
        </p:nvSpPr>
        <p:spPr>
          <a:xfrm>
            <a:off x="457200" y="1860875"/>
            <a:ext cx="4113900" cy="2664300"/>
          </a:xfrm>
          <a:prstGeom prst="roundRect">
            <a:avLst>
              <a:gd fmla="val 10485" name="adj"/>
            </a:avLst>
          </a:prstGeom>
          <a:noFill/>
          <a:ln>
            <a:noFill/>
          </a:ln>
        </p:spPr>
      </p:sp>
      <p:sp>
        <p:nvSpPr>
          <p:cNvPr id="1401" name="Google Shape;1401;p9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2" name="Google Shape;140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92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4" name="Google Shape;1404;p92"/>
          <p:cNvCxnSpPr>
            <a:endCxn id="1405" idx="0"/>
          </p:cNvCxnSpPr>
          <p:nvPr/>
        </p:nvCxnSpPr>
        <p:spPr>
          <a:xfrm flipH="1">
            <a:off x="5343848" y="2068933"/>
            <a:ext cx="5700" cy="2029800"/>
          </a:xfrm>
          <a:prstGeom prst="straightConnector1">
            <a:avLst/>
          </a:prstGeom>
          <a:noFill/>
          <a:ln cap="flat" cmpd="sng" w="9525">
            <a:solidFill>
              <a:srgbClr val="BBBCB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06" name="Google Shape;1406;p92"/>
          <p:cNvSpPr/>
          <p:nvPr/>
        </p:nvSpPr>
        <p:spPr>
          <a:xfrm>
            <a:off x="5130523" y="1860873"/>
            <a:ext cx="426600" cy="4266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7" name="Google Shape;1407;p92"/>
          <p:cNvSpPr txBox="1"/>
          <p:nvPr/>
        </p:nvSpPr>
        <p:spPr>
          <a:xfrm>
            <a:off x="457100" y="1152475"/>
            <a:ext cx="7958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Camunda brings together your technology, your people, and your systems to orchestrate the processes that run your organization.</a:t>
            </a:r>
            <a:endParaRPr b="0" i="0" sz="1600" u="none" cap="none" strike="noStrike">
              <a:solidFill>
                <a:schemeClr val="accent4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08" name="Google Shape;1408;p92"/>
          <p:cNvSpPr/>
          <p:nvPr/>
        </p:nvSpPr>
        <p:spPr>
          <a:xfrm>
            <a:off x="5130523" y="2589926"/>
            <a:ext cx="426600" cy="4266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9" name="Google Shape;1409;p92"/>
          <p:cNvSpPr/>
          <p:nvPr/>
        </p:nvSpPr>
        <p:spPr>
          <a:xfrm rot="-2700000">
            <a:off x="5174567" y="3389409"/>
            <a:ext cx="338563" cy="336441"/>
          </a:xfrm>
          <a:prstGeom prst="roundRect">
            <a:avLst>
              <a:gd fmla="val 5808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5" name="Google Shape;1405;p92"/>
          <p:cNvSpPr/>
          <p:nvPr/>
        </p:nvSpPr>
        <p:spPr>
          <a:xfrm>
            <a:off x="5130548" y="4098733"/>
            <a:ext cx="426600" cy="426600"/>
          </a:xfrm>
          <a:prstGeom prst="roundRect">
            <a:avLst>
              <a:gd fmla="val 50000" name="adj"/>
            </a:avLst>
          </a:prstGeom>
          <a:solidFill>
            <a:srgbClr val="888B8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0" name="Google Shape;1410;p92"/>
          <p:cNvSpPr txBox="1"/>
          <p:nvPr/>
        </p:nvSpPr>
        <p:spPr>
          <a:xfrm>
            <a:off x="5745175" y="1981773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Scalable microservice orchestration</a:t>
            </a:r>
            <a:endParaRPr b="0" i="0" sz="1200" u="none" cap="none" strike="noStrik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11" name="Google Shape;1411;p92"/>
          <p:cNvSpPr txBox="1"/>
          <p:nvPr/>
        </p:nvSpPr>
        <p:spPr>
          <a:xfrm>
            <a:off x="5745175" y="2710826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Humans are part of the workflow</a:t>
            </a:r>
            <a:endParaRPr b="0" i="0" sz="1200" u="none" cap="none" strike="noStrik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12" name="Google Shape;1412;p92"/>
          <p:cNvSpPr txBox="1"/>
          <p:nvPr/>
        </p:nvSpPr>
        <p:spPr>
          <a:xfrm>
            <a:off x="5745175" y="3465230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No more robots running amok</a:t>
            </a:r>
            <a:endParaRPr b="0" i="0" sz="1200" u="none" cap="none" strike="noStrik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13" name="Google Shape;1413;p92"/>
          <p:cNvSpPr txBox="1"/>
          <p:nvPr/>
        </p:nvSpPr>
        <p:spPr>
          <a:xfrm>
            <a:off x="5745175" y="4219633"/>
            <a:ext cx="2679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Replace legacy BPMS systems</a:t>
            </a:r>
            <a:endParaRPr b="0" i="0" sz="1200" u="none" cap="none" strike="noStrik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14" name="Google Shape;1414;p92"/>
          <p:cNvSpPr txBox="1"/>
          <p:nvPr/>
        </p:nvSpPr>
        <p:spPr>
          <a:xfrm>
            <a:off x="474325" y="118575"/>
            <a:ext cx="821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We Help</a:t>
            </a:r>
            <a:endParaRPr b="1" i="0" sz="3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Camunda">
  <p:cSld name="TITLE_AND_BODY_3">
    <p:bg>
      <p:bgPr>
        <a:solidFill>
          <a:schemeClr val="accent1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3"/>
          <p:cNvSpPr/>
          <p:nvPr/>
        </p:nvSpPr>
        <p:spPr>
          <a:xfrm>
            <a:off x="233550" y="2290500"/>
            <a:ext cx="8696700" cy="3449400"/>
          </a:xfrm>
          <a:prstGeom prst="roundRect">
            <a:avLst>
              <a:gd fmla="val 755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7" name="Google Shape;1417;p93"/>
          <p:cNvCxnSpPr/>
          <p:nvPr/>
        </p:nvCxnSpPr>
        <p:spPr>
          <a:xfrm>
            <a:off x="5506650" y="4120750"/>
            <a:ext cx="1563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18" name="Google Shape;1418;p93"/>
          <p:cNvCxnSpPr>
            <a:stCxn id="1419" idx="6"/>
            <a:endCxn id="1420" idx="2"/>
          </p:cNvCxnSpPr>
          <p:nvPr/>
        </p:nvCxnSpPr>
        <p:spPr>
          <a:xfrm>
            <a:off x="5039800" y="3475950"/>
            <a:ext cx="3365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21" name="Google Shape;1421;p93"/>
          <p:cNvSpPr txBox="1"/>
          <p:nvPr>
            <p:ph idx="1" type="body"/>
          </p:nvPr>
        </p:nvSpPr>
        <p:spPr>
          <a:xfrm>
            <a:off x="457200" y="3206700"/>
            <a:ext cx="41148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2" name="Google Shape;1422;p93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3" name="Google Shape;142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318" y="62670"/>
            <a:ext cx="599140" cy="60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00" y="794700"/>
            <a:ext cx="3853573" cy="13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93"/>
          <p:cNvSpPr txBox="1"/>
          <p:nvPr/>
        </p:nvSpPr>
        <p:spPr>
          <a:xfrm>
            <a:off x="467075" y="107800"/>
            <a:ext cx="38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</a:t>
            </a:r>
            <a:endParaRPr b="1" i="0" sz="3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6" name="Google Shape;1426;p93"/>
          <p:cNvSpPr txBox="1"/>
          <p:nvPr>
            <p:ph idx="3" type="subTitle"/>
          </p:nvPr>
        </p:nvSpPr>
        <p:spPr>
          <a:xfrm>
            <a:off x="467075" y="2604875"/>
            <a:ext cx="411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BM Plex Sans Medium"/>
              <a:buNone/>
              <a:defRPr sz="20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7" name="Google Shape;1427;p93"/>
          <p:cNvSpPr txBox="1"/>
          <p:nvPr/>
        </p:nvSpPr>
        <p:spPr>
          <a:xfrm>
            <a:off x="4706725" y="1152475"/>
            <a:ext cx="21102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Orchestrate.</a:t>
            </a:r>
            <a:br>
              <a:rPr b="1" i="0" lang="en" sz="16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" sz="16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Automate.</a:t>
            </a:r>
            <a:br>
              <a:rPr b="1" i="0" lang="en" sz="16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" sz="1600" u="none" cap="none" strike="noStrike">
                <a:solidFill>
                  <a:srgbClr val="F7F7F7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Transform.</a:t>
            </a:r>
            <a:endParaRPr b="1" i="0" sz="1600" u="none" cap="none" strike="noStrike">
              <a:solidFill>
                <a:srgbClr val="F7F7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7212979" y="794693"/>
            <a:ext cx="881054" cy="483615"/>
            <a:chOff x="5988337" y="3156400"/>
            <a:chExt cx="881054" cy="483615"/>
          </a:xfrm>
        </p:grpSpPr>
        <p:sp>
          <p:nvSpPr>
            <p:cNvPr id="1429" name="Google Shape;1429;p93"/>
            <p:cNvSpPr/>
            <p:nvPr/>
          </p:nvSpPr>
          <p:spPr>
            <a:xfrm>
              <a:off x="6779691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>
              <a:off x="6779691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3"/>
            <p:cNvSpPr/>
            <p:nvPr/>
          </p:nvSpPr>
          <p:spPr>
            <a:xfrm>
              <a:off x="6779691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93"/>
            <p:cNvSpPr/>
            <p:nvPr/>
          </p:nvSpPr>
          <p:spPr>
            <a:xfrm>
              <a:off x="5988337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93"/>
            <p:cNvSpPr/>
            <p:nvPr/>
          </p:nvSpPr>
          <p:spPr>
            <a:xfrm>
              <a:off x="5988337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>
              <a:off x="5988337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>
              <a:off x="6186176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93"/>
            <p:cNvSpPr/>
            <p:nvPr/>
          </p:nvSpPr>
          <p:spPr>
            <a:xfrm>
              <a:off x="6186176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93"/>
            <p:cNvSpPr/>
            <p:nvPr/>
          </p:nvSpPr>
          <p:spPr>
            <a:xfrm>
              <a:off x="6186176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93"/>
            <p:cNvSpPr/>
            <p:nvPr/>
          </p:nvSpPr>
          <p:spPr>
            <a:xfrm>
              <a:off x="6384014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>
              <a:off x="6384014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93"/>
            <p:cNvSpPr/>
            <p:nvPr/>
          </p:nvSpPr>
          <p:spPr>
            <a:xfrm>
              <a:off x="6384014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3"/>
            <p:cNvSpPr/>
            <p:nvPr/>
          </p:nvSpPr>
          <p:spPr>
            <a:xfrm>
              <a:off x="6581853" y="3550315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3"/>
            <p:cNvSpPr/>
            <p:nvPr/>
          </p:nvSpPr>
          <p:spPr>
            <a:xfrm>
              <a:off x="6581853" y="3353358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3"/>
            <p:cNvSpPr/>
            <p:nvPr/>
          </p:nvSpPr>
          <p:spPr>
            <a:xfrm>
              <a:off x="6581853" y="3156400"/>
              <a:ext cx="89700" cy="897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p93"/>
          <p:cNvSpPr/>
          <p:nvPr/>
        </p:nvSpPr>
        <p:spPr>
          <a:xfrm>
            <a:off x="4758100" y="3335100"/>
            <a:ext cx="281700" cy="28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93"/>
          <p:cNvSpPr/>
          <p:nvPr/>
        </p:nvSpPr>
        <p:spPr>
          <a:xfrm>
            <a:off x="8405100" y="3335100"/>
            <a:ext cx="281700" cy="2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3"/>
          <p:cNvSpPr/>
          <p:nvPr/>
        </p:nvSpPr>
        <p:spPr>
          <a:xfrm rot="2700000">
            <a:off x="5351885" y="3335102"/>
            <a:ext cx="281711" cy="281711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93"/>
          <p:cNvSpPr/>
          <p:nvPr/>
        </p:nvSpPr>
        <p:spPr>
          <a:xfrm rot="2700000">
            <a:off x="6897503" y="3335102"/>
            <a:ext cx="281711" cy="281711"/>
          </a:xfrm>
          <a:prstGeom prst="roundRect">
            <a:avLst>
              <a:gd fmla="val 16667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93"/>
          <p:cNvSpPr/>
          <p:nvPr/>
        </p:nvSpPr>
        <p:spPr>
          <a:xfrm>
            <a:off x="5934200" y="32143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93"/>
          <p:cNvSpPr/>
          <p:nvPr/>
        </p:nvSpPr>
        <p:spPr>
          <a:xfrm>
            <a:off x="6176450" y="38591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93"/>
          <p:cNvSpPr/>
          <p:nvPr/>
        </p:nvSpPr>
        <p:spPr>
          <a:xfrm>
            <a:off x="7489975" y="3214350"/>
            <a:ext cx="662700" cy="523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9" name="Google Shape;1449;p93"/>
          <p:cNvCxnSpPr/>
          <p:nvPr/>
        </p:nvCxnSpPr>
        <p:spPr>
          <a:xfrm>
            <a:off x="5492750" y="3675150"/>
            <a:ext cx="0" cy="44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50" name="Google Shape;1450;p93"/>
          <p:cNvCxnSpPr/>
          <p:nvPr/>
        </p:nvCxnSpPr>
        <p:spPr>
          <a:xfrm>
            <a:off x="7038350" y="3675150"/>
            <a:ext cx="0" cy="44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TITLE_ONLY_7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4"/>
          <p:cNvSpPr/>
          <p:nvPr/>
        </p:nvSpPr>
        <p:spPr>
          <a:xfrm>
            <a:off x="5218738" y="2431300"/>
            <a:ext cx="4176600" cy="1023900"/>
          </a:xfrm>
          <a:prstGeom prst="roundRect">
            <a:avLst>
              <a:gd fmla="val 2456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94"/>
          <p:cNvSpPr/>
          <p:nvPr/>
        </p:nvSpPr>
        <p:spPr>
          <a:xfrm>
            <a:off x="5218738" y="3772475"/>
            <a:ext cx="4176600" cy="1023900"/>
          </a:xfrm>
          <a:prstGeom prst="roundRect">
            <a:avLst>
              <a:gd fmla="val 2456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9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5" name="Google Shape;1455;p94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6" name="Google Shape;145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94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94"/>
          <p:cNvSpPr txBox="1"/>
          <p:nvPr>
            <p:ph idx="2" type="subTitle"/>
          </p:nvPr>
        </p:nvSpPr>
        <p:spPr>
          <a:xfrm>
            <a:off x="476075" y="1158725"/>
            <a:ext cx="3862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94"/>
          <p:cNvSpPr txBox="1"/>
          <p:nvPr>
            <p:ph idx="3" type="body"/>
          </p:nvPr>
        </p:nvSpPr>
        <p:spPr>
          <a:xfrm>
            <a:off x="476075" y="1724600"/>
            <a:ext cx="38625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0" name="Google Shape;1460;p94"/>
          <p:cNvSpPr/>
          <p:nvPr/>
        </p:nvSpPr>
        <p:spPr>
          <a:xfrm>
            <a:off x="5218738" y="1176675"/>
            <a:ext cx="4176600" cy="1023900"/>
          </a:xfrm>
          <a:prstGeom prst="roundRect">
            <a:avLst>
              <a:gd fmla="val 2456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94"/>
          <p:cNvSpPr/>
          <p:nvPr/>
        </p:nvSpPr>
        <p:spPr>
          <a:xfrm>
            <a:off x="4853798" y="1268027"/>
            <a:ext cx="758400" cy="758400"/>
          </a:xfrm>
          <a:prstGeom prst="roundRect">
            <a:avLst>
              <a:gd fmla="val 50000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2" name="Google Shape;1462;p94"/>
          <p:cNvSpPr/>
          <p:nvPr/>
        </p:nvSpPr>
        <p:spPr>
          <a:xfrm>
            <a:off x="4853798" y="2564104"/>
            <a:ext cx="758400" cy="7584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3" name="Google Shape;1463;p94"/>
          <p:cNvSpPr/>
          <p:nvPr/>
        </p:nvSpPr>
        <p:spPr>
          <a:xfrm rot="-2700000">
            <a:off x="4932111" y="3985320"/>
            <a:ext cx="602031" cy="598212"/>
          </a:xfrm>
          <a:prstGeom prst="roundRect">
            <a:avLst>
              <a:gd fmla="val 580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4" name="Google Shape;1464;p94"/>
          <p:cNvSpPr/>
          <p:nvPr>
            <p:ph idx="4" type="pic"/>
          </p:nvPr>
        </p:nvSpPr>
        <p:spPr>
          <a:xfrm>
            <a:off x="4939050" y="1346125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5" name="Google Shape;1465;p94"/>
          <p:cNvSpPr/>
          <p:nvPr>
            <p:ph idx="5" type="pic"/>
          </p:nvPr>
        </p:nvSpPr>
        <p:spPr>
          <a:xfrm>
            <a:off x="4939050" y="2643700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6" name="Google Shape;1466;p94"/>
          <p:cNvSpPr/>
          <p:nvPr>
            <p:ph idx="6" type="pic"/>
          </p:nvPr>
        </p:nvSpPr>
        <p:spPr>
          <a:xfrm>
            <a:off x="4939050" y="3984875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5802575" y="1268025"/>
            <a:ext cx="2884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94"/>
          <p:cNvSpPr txBox="1"/>
          <p:nvPr>
            <p:ph idx="8" type="body"/>
          </p:nvPr>
        </p:nvSpPr>
        <p:spPr>
          <a:xfrm>
            <a:off x="5802575" y="1600325"/>
            <a:ext cx="2884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9" name="Google Shape;1469;p94"/>
          <p:cNvSpPr txBox="1"/>
          <p:nvPr>
            <p:ph idx="9" type="subTitle"/>
          </p:nvPr>
        </p:nvSpPr>
        <p:spPr>
          <a:xfrm>
            <a:off x="5802575" y="2520250"/>
            <a:ext cx="2884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94"/>
          <p:cNvSpPr txBox="1"/>
          <p:nvPr>
            <p:ph idx="13" type="body"/>
          </p:nvPr>
        </p:nvSpPr>
        <p:spPr>
          <a:xfrm>
            <a:off x="5802575" y="2852550"/>
            <a:ext cx="2884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1" name="Google Shape;1471;p94"/>
          <p:cNvSpPr txBox="1"/>
          <p:nvPr>
            <p:ph idx="14" type="subTitle"/>
          </p:nvPr>
        </p:nvSpPr>
        <p:spPr>
          <a:xfrm>
            <a:off x="5802575" y="3861475"/>
            <a:ext cx="2884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94"/>
          <p:cNvSpPr txBox="1"/>
          <p:nvPr>
            <p:ph idx="15" type="body"/>
          </p:nvPr>
        </p:nvSpPr>
        <p:spPr>
          <a:xfrm>
            <a:off x="5802575" y="4193775"/>
            <a:ext cx="2884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TITLE_ONLY_8">
    <p:bg>
      <p:bgPr>
        <a:solidFill>
          <a:schemeClr val="dk2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95"/>
          <p:cNvSpPr/>
          <p:nvPr/>
        </p:nvSpPr>
        <p:spPr>
          <a:xfrm>
            <a:off x="3979175" y="1167325"/>
            <a:ext cx="4248600" cy="2824200"/>
          </a:xfrm>
          <a:prstGeom prst="roundRect">
            <a:avLst>
              <a:gd fmla="val 1017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95"/>
          <p:cNvSpPr/>
          <p:nvPr/>
        </p:nvSpPr>
        <p:spPr>
          <a:xfrm>
            <a:off x="0" y="-17975"/>
            <a:ext cx="4572000" cy="516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95"/>
          <p:cNvSpPr txBox="1"/>
          <p:nvPr>
            <p:ph type="title"/>
          </p:nvPr>
        </p:nvSpPr>
        <p:spPr>
          <a:xfrm>
            <a:off x="457200" y="114300"/>
            <a:ext cx="36129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7" name="Google Shape;1477;p9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95"/>
          <p:cNvSpPr txBox="1"/>
          <p:nvPr>
            <p:ph idx="2" type="subTitle"/>
          </p:nvPr>
        </p:nvSpPr>
        <p:spPr>
          <a:xfrm>
            <a:off x="457200" y="1183877"/>
            <a:ext cx="36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79" name="Google Shape;1479;p95"/>
          <p:cNvSpPr txBox="1"/>
          <p:nvPr>
            <p:ph idx="3" type="body"/>
          </p:nvPr>
        </p:nvSpPr>
        <p:spPr>
          <a:xfrm>
            <a:off x="464326" y="1504916"/>
            <a:ext cx="3612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0" name="Google Shape;1480;p95"/>
          <p:cNvSpPr txBox="1"/>
          <p:nvPr>
            <p:ph idx="4" type="subTitle"/>
          </p:nvPr>
        </p:nvSpPr>
        <p:spPr>
          <a:xfrm>
            <a:off x="457200" y="2422934"/>
            <a:ext cx="36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81" name="Google Shape;1481;p95"/>
          <p:cNvSpPr txBox="1"/>
          <p:nvPr>
            <p:ph idx="5" type="body"/>
          </p:nvPr>
        </p:nvSpPr>
        <p:spPr>
          <a:xfrm>
            <a:off x="464326" y="2743982"/>
            <a:ext cx="3612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2" name="Google Shape;1482;p95"/>
          <p:cNvSpPr txBox="1"/>
          <p:nvPr>
            <p:ph idx="6" type="subTitle"/>
          </p:nvPr>
        </p:nvSpPr>
        <p:spPr>
          <a:xfrm>
            <a:off x="457200" y="3661991"/>
            <a:ext cx="36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83" name="Google Shape;1483;p95"/>
          <p:cNvSpPr txBox="1"/>
          <p:nvPr>
            <p:ph idx="7" type="body"/>
          </p:nvPr>
        </p:nvSpPr>
        <p:spPr>
          <a:xfrm>
            <a:off x="464326" y="3983048"/>
            <a:ext cx="3612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4" name="Google Shape;1484;p95"/>
          <p:cNvSpPr/>
          <p:nvPr/>
        </p:nvSpPr>
        <p:spPr>
          <a:xfrm rot="-2700000">
            <a:off x="4298674" y="2307864"/>
            <a:ext cx="546452" cy="543058"/>
          </a:xfrm>
          <a:prstGeom prst="roundRect">
            <a:avLst>
              <a:gd fmla="val 5808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85" name="Google Shape;1485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95"/>
          <p:cNvSpPr txBox="1"/>
          <p:nvPr/>
        </p:nvSpPr>
        <p:spPr>
          <a:xfrm>
            <a:off x="4832000" y="1586575"/>
            <a:ext cx="369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</a:t>
            </a:r>
            <a:endParaRPr b="0" i="0" sz="4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87" name="Google Shape;1487;p95"/>
          <p:cNvSpPr txBox="1"/>
          <p:nvPr>
            <p:ph idx="8" type="body"/>
          </p:nvPr>
        </p:nvSpPr>
        <p:spPr>
          <a:xfrm>
            <a:off x="5201300" y="1724600"/>
            <a:ext cx="26583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■"/>
              <a:defRPr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488" name="Google Shape;1488;p95"/>
          <p:cNvSpPr txBox="1"/>
          <p:nvPr>
            <p:ph idx="9" type="subTitle"/>
          </p:nvPr>
        </p:nvSpPr>
        <p:spPr>
          <a:xfrm>
            <a:off x="5201300" y="4138300"/>
            <a:ext cx="2326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95"/>
          <p:cNvSpPr txBox="1"/>
          <p:nvPr>
            <p:ph idx="13" type="subTitle"/>
          </p:nvPr>
        </p:nvSpPr>
        <p:spPr>
          <a:xfrm>
            <a:off x="5201300" y="4434700"/>
            <a:ext cx="2326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90" name="Google Shape;1490;p95"/>
          <p:cNvGrpSpPr/>
          <p:nvPr/>
        </p:nvGrpSpPr>
        <p:grpSpPr>
          <a:xfrm>
            <a:off x="8324124" y="4074525"/>
            <a:ext cx="939600" cy="935752"/>
            <a:chOff x="511165" y="3659475"/>
            <a:chExt cx="939600" cy="935752"/>
          </a:xfrm>
        </p:grpSpPr>
        <p:sp>
          <p:nvSpPr>
            <p:cNvPr id="1491" name="Google Shape;1491;p95"/>
            <p:cNvSpPr/>
            <p:nvPr/>
          </p:nvSpPr>
          <p:spPr>
            <a:xfrm>
              <a:off x="511165" y="365947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>
              <a:off x="511165" y="3833005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3" name="Google Shape;1493;p95"/>
            <p:cNvSpPr/>
            <p:nvPr/>
          </p:nvSpPr>
          <p:spPr>
            <a:xfrm>
              <a:off x="511165" y="400653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4" name="Google Shape;1494;p95"/>
            <p:cNvSpPr/>
            <p:nvPr/>
          </p:nvSpPr>
          <p:spPr>
            <a:xfrm>
              <a:off x="511165" y="4180066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5" name="Google Shape;1495;p95"/>
            <p:cNvSpPr/>
            <p:nvPr/>
          </p:nvSpPr>
          <p:spPr>
            <a:xfrm>
              <a:off x="511165" y="435359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6" name="Google Shape;1496;p95"/>
            <p:cNvSpPr/>
            <p:nvPr/>
          </p:nvSpPr>
          <p:spPr>
            <a:xfrm>
              <a:off x="511165" y="4527127"/>
              <a:ext cx="939600" cy="68100"/>
            </a:xfrm>
            <a:prstGeom prst="roundRect">
              <a:avLst>
                <a:gd fmla="val 446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CUSTOM">
    <p:bg>
      <p:bgPr>
        <a:solidFill>
          <a:schemeClr val="dk1"/>
        </a:solidFill>
      </p:bgPr>
    </p:bg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9" name="Google Shape;1499;p96"/>
          <p:cNvSpPr/>
          <p:nvPr/>
        </p:nvSpPr>
        <p:spPr>
          <a:xfrm>
            <a:off x="457188" y="2528811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0" name="Google Shape;1500;p96"/>
          <p:cNvSpPr/>
          <p:nvPr/>
        </p:nvSpPr>
        <p:spPr>
          <a:xfrm>
            <a:off x="457188" y="1760711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FF69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1" name="Google Shape;1501;p96"/>
          <p:cNvSpPr/>
          <p:nvPr/>
        </p:nvSpPr>
        <p:spPr>
          <a:xfrm>
            <a:off x="457188" y="3296910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2" name="Google Shape;1502;p96"/>
          <p:cNvSpPr/>
          <p:nvPr/>
        </p:nvSpPr>
        <p:spPr>
          <a:xfrm>
            <a:off x="457188" y="4065010"/>
            <a:ext cx="1275900" cy="323700"/>
          </a:xfrm>
          <a:prstGeom prst="roundRect">
            <a:avLst>
              <a:gd fmla="val 22637" name="adj"/>
            </a:avLst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3" name="Google Shape;1503;p96"/>
          <p:cNvSpPr/>
          <p:nvPr/>
        </p:nvSpPr>
        <p:spPr>
          <a:xfrm>
            <a:off x="5594484" y="1760734"/>
            <a:ext cx="323700" cy="323700"/>
          </a:xfrm>
          <a:prstGeom prst="ellipse">
            <a:avLst/>
          </a:prstGeom>
          <a:solidFill>
            <a:srgbClr val="FF69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96"/>
          <p:cNvSpPr/>
          <p:nvPr/>
        </p:nvSpPr>
        <p:spPr>
          <a:xfrm>
            <a:off x="5594484" y="2528828"/>
            <a:ext cx="323700" cy="3237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96"/>
          <p:cNvSpPr/>
          <p:nvPr/>
        </p:nvSpPr>
        <p:spPr>
          <a:xfrm>
            <a:off x="5594484" y="3296922"/>
            <a:ext cx="323700" cy="323700"/>
          </a:xfrm>
          <a:prstGeom prst="ellipse">
            <a:avLst/>
          </a:prstGeom>
          <a:solidFill>
            <a:srgbClr val="26D07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96"/>
          <p:cNvSpPr/>
          <p:nvPr/>
        </p:nvSpPr>
        <p:spPr>
          <a:xfrm>
            <a:off x="5594484" y="4065016"/>
            <a:ext cx="323700" cy="323700"/>
          </a:xfrm>
          <a:prstGeom prst="ellipse">
            <a:avLst/>
          </a:prstGeom>
          <a:solidFill>
            <a:srgbClr val="FFC60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7" name="Google Shape;1507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96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9" name="Google Shape;1509;p9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0" name="Google Shape;1510;p96"/>
          <p:cNvSpPr txBox="1"/>
          <p:nvPr>
            <p:ph idx="2" type="subTitle"/>
          </p:nvPr>
        </p:nvSpPr>
        <p:spPr>
          <a:xfrm>
            <a:off x="457200" y="1149700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96"/>
          <p:cNvSpPr txBox="1"/>
          <p:nvPr>
            <p:ph idx="3" type="subTitle"/>
          </p:nvPr>
        </p:nvSpPr>
        <p:spPr>
          <a:xfrm>
            <a:off x="2222800" y="1149700"/>
            <a:ext cx="3114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2" name="Google Shape;1512;p96"/>
          <p:cNvSpPr txBox="1"/>
          <p:nvPr>
            <p:ph idx="4" type="subTitle"/>
          </p:nvPr>
        </p:nvSpPr>
        <p:spPr>
          <a:xfrm>
            <a:off x="5594475" y="1149700"/>
            <a:ext cx="1484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5" type="subTitle"/>
          </p:nvPr>
        </p:nvSpPr>
        <p:spPr>
          <a:xfrm>
            <a:off x="7395800" y="1149700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96"/>
          <p:cNvSpPr txBox="1"/>
          <p:nvPr>
            <p:ph idx="6" type="subTitle"/>
          </p:nvPr>
        </p:nvSpPr>
        <p:spPr>
          <a:xfrm>
            <a:off x="457200" y="1760725"/>
            <a:ext cx="127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96"/>
          <p:cNvSpPr txBox="1"/>
          <p:nvPr>
            <p:ph idx="7" type="subTitle"/>
          </p:nvPr>
        </p:nvSpPr>
        <p:spPr>
          <a:xfrm>
            <a:off x="457200" y="2528813"/>
            <a:ext cx="127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96"/>
          <p:cNvSpPr txBox="1"/>
          <p:nvPr>
            <p:ph idx="8" type="subTitle"/>
          </p:nvPr>
        </p:nvSpPr>
        <p:spPr>
          <a:xfrm>
            <a:off x="457200" y="3296900"/>
            <a:ext cx="127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96"/>
          <p:cNvSpPr txBox="1"/>
          <p:nvPr>
            <p:ph idx="9" type="subTitle"/>
          </p:nvPr>
        </p:nvSpPr>
        <p:spPr>
          <a:xfrm>
            <a:off x="457200" y="4055713"/>
            <a:ext cx="127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96"/>
          <p:cNvSpPr txBox="1"/>
          <p:nvPr>
            <p:ph idx="13" type="subTitle"/>
          </p:nvPr>
        </p:nvSpPr>
        <p:spPr>
          <a:xfrm>
            <a:off x="2222800" y="1732400"/>
            <a:ext cx="3114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19" name="Google Shape;1519;p96"/>
          <p:cNvSpPr txBox="1"/>
          <p:nvPr>
            <p:ph idx="14" type="subTitle"/>
          </p:nvPr>
        </p:nvSpPr>
        <p:spPr>
          <a:xfrm>
            <a:off x="2222800" y="2528825"/>
            <a:ext cx="3114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0" name="Google Shape;1520;p96"/>
          <p:cNvSpPr txBox="1"/>
          <p:nvPr>
            <p:ph idx="15" type="subTitle"/>
          </p:nvPr>
        </p:nvSpPr>
        <p:spPr>
          <a:xfrm>
            <a:off x="2222800" y="3273463"/>
            <a:ext cx="3114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1" name="Google Shape;1521;p96"/>
          <p:cNvSpPr txBox="1"/>
          <p:nvPr>
            <p:ph idx="16" type="subTitle"/>
          </p:nvPr>
        </p:nvSpPr>
        <p:spPr>
          <a:xfrm>
            <a:off x="2222800" y="4065013"/>
            <a:ext cx="3114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2" name="Google Shape;1522;p96"/>
          <p:cNvSpPr txBox="1"/>
          <p:nvPr>
            <p:ph idx="17" type="subTitle"/>
          </p:nvPr>
        </p:nvSpPr>
        <p:spPr>
          <a:xfrm>
            <a:off x="5994375" y="1732400"/>
            <a:ext cx="108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3" name="Google Shape;1523;p96"/>
          <p:cNvSpPr txBox="1"/>
          <p:nvPr>
            <p:ph idx="18" type="subTitle"/>
          </p:nvPr>
        </p:nvSpPr>
        <p:spPr>
          <a:xfrm>
            <a:off x="5994375" y="2528829"/>
            <a:ext cx="108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4" name="Google Shape;1524;p96"/>
          <p:cNvSpPr txBox="1"/>
          <p:nvPr>
            <p:ph idx="19" type="subTitle"/>
          </p:nvPr>
        </p:nvSpPr>
        <p:spPr>
          <a:xfrm>
            <a:off x="5994375" y="3273469"/>
            <a:ext cx="108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5" name="Google Shape;1525;p96"/>
          <p:cNvSpPr txBox="1"/>
          <p:nvPr>
            <p:ph idx="20" type="subTitle"/>
          </p:nvPr>
        </p:nvSpPr>
        <p:spPr>
          <a:xfrm>
            <a:off x="5994375" y="4065023"/>
            <a:ext cx="108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6" name="Google Shape;1526;p96"/>
          <p:cNvSpPr txBox="1"/>
          <p:nvPr>
            <p:ph idx="21" type="subTitle"/>
          </p:nvPr>
        </p:nvSpPr>
        <p:spPr>
          <a:xfrm>
            <a:off x="7395800" y="1732400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7" name="Google Shape;1527;p96"/>
          <p:cNvSpPr txBox="1"/>
          <p:nvPr>
            <p:ph idx="22" type="subTitle"/>
          </p:nvPr>
        </p:nvSpPr>
        <p:spPr>
          <a:xfrm>
            <a:off x="7395800" y="2528829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8" name="Google Shape;1528;p96"/>
          <p:cNvSpPr txBox="1"/>
          <p:nvPr>
            <p:ph idx="23" type="subTitle"/>
          </p:nvPr>
        </p:nvSpPr>
        <p:spPr>
          <a:xfrm>
            <a:off x="7395800" y="3273471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9" name="Google Shape;1529;p96"/>
          <p:cNvSpPr txBox="1"/>
          <p:nvPr>
            <p:ph idx="24" type="subTitle"/>
          </p:nvPr>
        </p:nvSpPr>
        <p:spPr>
          <a:xfrm>
            <a:off x="7395800" y="4065025"/>
            <a:ext cx="1275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TLE_ONLY_9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97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2" name="Google Shape;1532;p9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3" name="Google Shape;1533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97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5" name="Google Shape;1535;p97"/>
          <p:cNvCxnSpPr/>
          <p:nvPr/>
        </p:nvCxnSpPr>
        <p:spPr>
          <a:xfrm>
            <a:off x="1234459" y="2686025"/>
            <a:ext cx="7371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36" name="Google Shape;1536;p97"/>
          <p:cNvSpPr/>
          <p:nvPr/>
        </p:nvSpPr>
        <p:spPr>
          <a:xfrm>
            <a:off x="17741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37" name="Google Shape;1537;p97"/>
          <p:cNvCxnSpPr>
            <a:stCxn id="1536" idx="2"/>
          </p:cNvCxnSpPr>
          <p:nvPr/>
        </p:nvCxnSpPr>
        <p:spPr>
          <a:xfrm>
            <a:off x="1860863" y="27727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8" name="Google Shape;1538;p97"/>
          <p:cNvSpPr/>
          <p:nvPr/>
        </p:nvSpPr>
        <p:spPr>
          <a:xfrm>
            <a:off x="46811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9" name="Google Shape;1539;p97"/>
          <p:cNvSpPr/>
          <p:nvPr/>
        </p:nvSpPr>
        <p:spPr>
          <a:xfrm>
            <a:off x="318431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0" name="Google Shape;1540;p97"/>
          <p:cNvSpPr/>
          <p:nvPr/>
        </p:nvSpPr>
        <p:spPr>
          <a:xfrm>
            <a:off x="617801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1" name="Google Shape;1541;p97"/>
          <p:cNvSpPr/>
          <p:nvPr/>
        </p:nvSpPr>
        <p:spPr>
          <a:xfrm>
            <a:off x="76748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2" name="Google Shape;1542;p97"/>
          <p:cNvCxnSpPr/>
          <p:nvPr/>
        </p:nvCxnSpPr>
        <p:spPr>
          <a:xfrm>
            <a:off x="3271013" y="23050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3" name="Google Shape;1543;p97"/>
          <p:cNvCxnSpPr/>
          <p:nvPr/>
        </p:nvCxnSpPr>
        <p:spPr>
          <a:xfrm>
            <a:off x="4767863" y="276417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4" name="Google Shape;1544;p97"/>
          <p:cNvCxnSpPr/>
          <p:nvPr/>
        </p:nvCxnSpPr>
        <p:spPr>
          <a:xfrm>
            <a:off x="6264713" y="23346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5" name="Google Shape;1545;p97"/>
          <p:cNvCxnSpPr/>
          <p:nvPr/>
        </p:nvCxnSpPr>
        <p:spPr>
          <a:xfrm>
            <a:off x="7761563" y="27727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6" name="Google Shape;1546;p97"/>
          <p:cNvSpPr txBox="1"/>
          <p:nvPr/>
        </p:nvSpPr>
        <p:spPr>
          <a:xfrm>
            <a:off x="457209" y="2576675"/>
            <a:ext cx="7140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20"/>
              <a:buFont typeface="Arial"/>
              <a:buNone/>
            </a:pPr>
            <a:r>
              <a:rPr b="1" i="0" lang="en" sz="142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</a:t>
            </a:r>
            <a:endParaRPr b="1" i="0" sz="14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7" name="Google Shape;1547;p97"/>
          <p:cNvSpPr/>
          <p:nvPr/>
        </p:nvSpPr>
        <p:spPr>
          <a:xfrm>
            <a:off x="8563023" y="2615299"/>
            <a:ext cx="123789" cy="141446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97"/>
          <p:cNvSpPr/>
          <p:nvPr>
            <p:ph idx="2" type="pic"/>
          </p:nvPr>
        </p:nvSpPr>
        <p:spPr>
          <a:xfrm>
            <a:off x="2971475" y="1152463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49" name="Google Shape;1549;p97"/>
          <p:cNvSpPr/>
          <p:nvPr>
            <p:ph idx="3" type="pic"/>
          </p:nvPr>
        </p:nvSpPr>
        <p:spPr>
          <a:xfrm>
            <a:off x="5956925" y="1152463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0" name="Google Shape;1550;p97"/>
          <p:cNvSpPr/>
          <p:nvPr>
            <p:ph idx="4" type="pic"/>
          </p:nvPr>
        </p:nvSpPr>
        <p:spPr>
          <a:xfrm>
            <a:off x="7462025" y="3164213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1" name="Google Shape;1551;p97"/>
          <p:cNvSpPr/>
          <p:nvPr>
            <p:ph idx="5" type="pic"/>
          </p:nvPr>
        </p:nvSpPr>
        <p:spPr>
          <a:xfrm>
            <a:off x="4464188" y="3164213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2" name="Google Shape;1552;p97"/>
          <p:cNvSpPr/>
          <p:nvPr>
            <p:ph idx="6" type="pic"/>
          </p:nvPr>
        </p:nvSpPr>
        <p:spPr>
          <a:xfrm>
            <a:off x="1561288" y="3164213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3" name="Google Shape;1553;p97"/>
          <p:cNvSpPr txBox="1"/>
          <p:nvPr>
            <p:ph idx="7" type="subTitle"/>
          </p:nvPr>
        </p:nvSpPr>
        <p:spPr>
          <a:xfrm>
            <a:off x="2272525" y="182777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4" name="Google Shape;1554;p97"/>
          <p:cNvSpPr txBox="1"/>
          <p:nvPr>
            <p:ph idx="8" type="subTitle"/>
          </p:nvPr>
        </p:nvSpPr>
        <p:spPr>
          <a:xfrm>
            <a:off x="5266175" y="182777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5" name="Google Shape;1555;p97"/>
          <p:cNvSpPr txBox="1"/>
          <p:nvPr>
            <p:ph idx="9" type="subTitle"/>
          </p:nvPr>
        </p:nvSpPr>
        <p:spPr>
          <a:xfrm>
            <a:off x="6763025" y="38395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6" name="Google Shape;1556;p97"/>
          <p:cNvSpPr txBox="1"/>
          <p:nvPr>
            <p:ph idx="13" type="subTitle"/>
          </p:nvPr>
        </p:nvSpPr>
        <p:spPr>
          <a:xfrm>
            <a:off x="3779750" y="38395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7" name="Google Shape;1557;p97"/>
          <p:cNvSpPr txBox="1"/>
          <p:nvPr>
            <p:ph idx="14" type="subTitle"/>
          </p:nvPr>
        </p:nvSpPr>
        <p:spPr>
          <a:xfrm>
            <a:off x="862300" y="38395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58" name="Google Shape;1558;p97"/>
          <p:cNvSpPr txBox="1"/>
          <p:nvPr>
            <p:ph idx="15" type="subTitle"/>
          </p:nvPr>
        </p:nvSpPr>
        <p:spPr>
          <a:xfrm>
            <a:off x="1188675" y="2136050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59" name="Google Shape;1559;p97"/>
          <p:cNvSpPr txBox="1"/>
          <p:nvPr>
            <p:ph idx="16" type="subTitle"/>
          </p:nvPr>
        </p:nvSpPr>
        <p:spPr>
          <a:xfrm>
            <a:off x="4106150" y="2136050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BM Plex Sans Medium"/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60" name="Google Shape;1560;p97"/>
          <p:cNvSpPr txBox="1"/>
          <p:nvPr>
            <p:ph idx="17" type="subTitle"/>
          </p:nvPr>
        </p:nvSpPr>
        <p:spPr>
          <a:xfrm>
            <a:off x="7089425" y="2136050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BM Plex Sans Medium"/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61" name="Google Shape;1561;p97"/>
          <p:cNvSpPr txBox="1"/>
          <p:nvPr>
            <p:ph idx="18" type="subTitle"/>
          </p:nvPr>
        </p:nvSpPr>
        <p:spPr>
          <a:xfrm>
            <a:off x="5584325" y="2833650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IBM Plex Sans Medium"/>
              <a:buNone/>
              <a:defRPr sz="1600">
                <a:solidFill>
                  <a:schemeClr val="accen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62" name="Google Shape;1562;p97"/>
          <p:cNvSpPr txBox="1"/>
          <p:nvPr>
            <p:ph idx="19" type="subTitle"/>
          </p:nvPr>
        </p:nvSpPr>
        <p:spPr>
          <a:xfrm>
            <a:off x="2598875" y="2833650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600"/>
              <a:buFont typeface="IBM Plex Sans Medium"/>
              <a:buNone/>
              <a:defRPr sz="1600">
                <a:solidFill>
                  <a:srgbClr val="F9382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TLE_ONLY_9_1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9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5" name="Google Shape;1565;p9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6" name="Google Shape;156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98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8" name="Google Shape;1568;p98"/>
          <p:cNvCxnSpPr/>
          <p:nvPr/>
        </p:nvCxnSpPr>
        <p:spPr>
          <a:xfrm>
            <a:off x="1234459" y="2686025"/>
            <a:ext cx="7371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69" name="Google Shape;1569;p98"/>
          <p:cNvSpPr/>
          <p:nvPr/>
        </p:nvSpPr>
        <p:spPr>
          <a:xfrm>
            <a:off x="17741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0" name="Google Shape;1570;p98"/>
          <p:cNvCxnSpPr>
            <a:stCxn id="1569" idx="2"/>
          </p:cNvCxnSpPr>
          <p:nvPr/>
        </p:nvCxnSpPr>
        <p:spPr>
          <a:xfrm>
            <a:off x="1860863" y="27727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1" name="Google Shape;1571;p98"/>
          <p:cNvSpPr/>
          <p:nvPr/>
        </p:nvSpPr>
        <p:spPr>
          <a:xfrm>
            <a:off x="46811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2" name="Google Shape;1572;p98"/>
          <p:cNvSpPr/>
          <p:nvPr/>
        </p:nvSpPr>
        <p:spPr>
          <a:xfrm>
            <a:off x="318431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3" name="Google Shape;1573;p98"/>
          <p:cNvSpPr/>
          <p:nvPr/>
        </p:nvSpPr>
        <p:spPr>
          <a:xfrm>
            <a:off x="617801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4" name="Google Shape;1574;p98"/>
          <p:cNvSpPr/>
          <p:nvPr/>
        </p:nvSpPr>
        <p:spPr>
          <a:xfrm>
            <a:off x="7674863" y="2599323"/>
            <a:ext cx="173400" cy="173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5" name="Google Shape;1575;p98"/>
          <p:cNvCxnSpPr/>
          <p:nvPr/>
        </p:nvCxnSpPr>
        <p:spPr>
          <a:xfrm>
            <a:off x="3271013" y="23050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6" name="Google Shape;1576;p98"/>
          <p:cNvCxnSpPr/>
          <p:nvPr/>
        </p:nvCxnSpPr>
        <p:spPr>
          <a:xfrm>
            <a:off x="4767863" y="276417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7" name="Google Shape;1577;p98"/>
          <p:cNvCxnSpPr/>
          <p:nvPr/>
        </p:nvCxnSpPr>
        <p:spPr>
          <a:xfrm>
            <a:off x="6264713" y="23346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8" name="Google Shape;1578;p98"/>
          <p:cNvCxnSpPr/>
          <p:nvPr/>
        </p:nvCxnSpPr>
        <p:spPr>
          <a:xfrm>
            <a:off x="7761563" y="2772723"/>
            <a:ext cx="0" cy="3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9" name="Google Shape;1579;p98"/>
          <p:cNvSpPr/>
          <p:nvPr/>
        </p:nvSpPr>
        <p:spPr>
          <a:xfrm>
            <a:off x="8563023" y="2615299"/>
            <a:ext cx="123789" cy="141446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98"/>
          <p:cNvSpPr/>
          <p:nvPr>
            <p:ph idx="2" type="pic"/>
          </p:nvPr>
        </p:nvSpPr>
        <p:spPr>
          <a:xfrm>
            <a:off x="2971475" y="28336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1" name="Google Shape;1581;p98"/>
          <p:cNvSpPr/>
          <p:nvPr>
            <p:ph idx="3" type="pic"/>
          </p:nvPr>
        </p:nvSpPr>
        <p:spPr>
          <a:xfrm>
            <a:off x="5956925" y="28336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2" name="Google Shape;1582;p98"/>
          <p:cNvSpPr/>
          <p:nvPr>
            <p:ph idx="4" type="pic"/>
          </p:nvPr>
        </p:nvSpPr>
        <p:spPr>
          <a:xfrm>
            <a:off x="7462025" y="19350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3" name="Google Shape;1583;p98"/>
          <p:cNvSpPr/>
          <p:nvPr>
            <p:ph idx="5" type="pic"/>
          </p:nvPr>
        </p:nvSpPr>
        <p:spPr>
          <a:xfrm>
            <a:off x="4464188" y="19350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4" name="Google Shape;1584;p98"/>
          <p:cNvSpPr/>
          <p:nvPr>
            <p:ph idx="6" type="pic"/>
          </p:nvPr>
        </p:nvSpPr>
        <p:spPr>
          <a:xfrm>
            <a:off x="1561288" y="1935038"/>
            <a:ext cx="599100" cy="5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5" name="Google Shape;1585;p98"/>
          <p:cNvSpPr txBox="1"/>
          <p:nvPr>
            <p:ph idx="7" type="subTitle"/>
          </p:nvPr>
        </p:nvSpPr>
        <p:spPr>
          <a:xfrm>
            <a:off x="2272525" y="182777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6" name="Google Shape;1586;p98"/>
          <p:cNvSpPr txBox="1"/>
          <p:nvPr>
            <p:ph idx="8" type="subTitle"/>
          </p:nvPr>
        </p:nvSpPr>
        <p:spPr>
          <a:xfrm>
            <a:off x="5266175" y="182777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7" name="Google Shape;1587;p98"/>
          <p:cNvSpPr txBox="1"/>
          <p:nvPr>
            <p:ph idx="9" type="subTitle"/>
          </p:nvPr>
        </p:nvSpPr>
        <p:spPr>
          <a:xfrm>
            <a:off x="6763025" y="35833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8" name="Google Shape;1588;p98"/>
          <p:cNvSpPr txBox="1"/>
          <p:nvPr>
            <p:ph idx="13" type="subTitle"/>
          </p:nvPr>
        </p:nvSpPr>
        <p:spPr>
          <a:xfrm>
            <a:off x="3779750" y="35833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9" name="Google Shape;1589;p98"/>
          <p:cNvSpPr txBox="1"/>
          <p:nvPr>
            <p:ph idx="14" type="subTitle"/>
          </p:nvPr>
        </p:nvSpPr>
        <p:spPr>
          <a:xfrm>
            <a:off x="862300" y="3583325"/>
            <a:ext cx="199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90" name="Google Shape;1590;p98"/>
          <p:cNvSpPr txBox="1"/>
          <p:nvPr>
            <p:ph idx="15" type="subTitle"/>
          </p:nvPr>
        </p:nvSpPr>
        <p:spPr>
          <a:xfrm>
            <a:off x="1188675" y="3174725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91" name="Google Shape;1591;p98"/>
          <p:cNvSpPr txBox="1"/>
          <p:nvPr>
            <p:ph idx="16" type="subTitle"/>
          </p:nvPr>
        </p:nvSpPr>
        <p:spPr>
          <a:xfrm>
            <a:off x="4106150" y="3157625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IBM Plex Sans Medium"/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92" name="Google Shape;1592;p98"/>
          <p:cNvSpPr txBox="1"/>
          <p:nvPr>
            <p:ph idx="17" type="subTitle"/>
          </p:nvPr>
        </p:nvSpPr>
        <p:spPr>
          <a:xfrm>
            <a:off x="7089425" y="3174725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BM Plex Sans Medium"/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93" name="Google Shape;1593;p98"/>
          <p:cNvSpPr txBox="1"/>
          <p:nvPr>
            <p:ph idx="18" type="subTitle"/>
          </p:nvPr>
        </p:nvSpPr>
        <p:spPr>
          <a:xfrm>
            <a:off x="5584325" y="1350525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IBM Plex Sans Medium"/>
              <a:buNone/>
              <a:defRPr sz="1600">
                <a:solidFill>
                  <a:schemeClr val="accen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94" name="Google Shape;1594;p98"/>
          <p:cNvSpPr txBox="1"/>
          <p:nvPr>
            <p:ph idx="19" type="subTitle"/>
          </p:nvPr>
        </p:nvSpPr>
        <p:spPr>
          <a:xfrm>
            <a:off x="2598875" y="1350525"/>
            <a:ext cx="1344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3822"/>
              </a:buClr>
              <a:buSzPts val="1600"/>
              <a:buFont typeface="IBM Plex Sans Medium"/>
              <a:buNone/>
              <a:defRPr sz="1600">
                <a:solidFill>
                  <a:srgbClr val="F9382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595" name="Google Shape;1595;p98"/>
          <p:cNvSpPr txBox="1"/>
          <p:nvPr>
            <p:ph idx="20" type="subTitle"/>
          </p:nvPr>
        </p:nvSpPr>
        <p:spPr>
          <a:xfrm>
            <a:off x="222350" y="2486975"/>
            <a:ext cx="890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Medium"/>
              <a:buNone/>
              <a:defRPr sz="1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BM Plex Sans Medium"/>
              <a:buNone/>
              <a:defRPr sz="1600">
                <a:solidFill>
                  <a:schemeClr val="accent4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TLE_ONLY_10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8" name="Google Shape;1598;p9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9" name="Google Shape;1599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9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01" name="Google Shape;1601;p99"/>
          <p:cNvCxnSpPr/>
          <p:nvPr/>
        </p:nvCxnSpPr>
        <p:spPr>
          <a:xfrm>
            <a:off x="-61225" y="1393000"/>
            <a:ext cx="8049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02" name="Google Shape;1602;p99"/>
          <p:cNvCxnSpPr/>
          <p:nvPr/>
        </p:nvCxnSpPr>
        <p:spPr>
          <a:xfrm>
            <a:off x="7987570" y="1393075"/>
            <a:ext cx="0" cy="1195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03" name="Google Shape;1603;p99"/>
          <p:cNvCxnSpPr/>
          <p:nvPr/>
        </p:nvCxnSpPr>
        <p:spPr>
          <a:xfrm>
            <a:off x="1162520" y="2588275"/>
            <a:ext cx="6825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04" name="Google Shape;1604;p99"/>
          <p:cNvCxnSpPr/>
          <p:nvPr/>
        </p:nvCxnSpPr>
        <p:spPr>
          <a:xfrm>
            <a:off x="1162520" y="2588275"/>
            <a:ext cx="0" cy="1195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05" name="Google Shape;1605;p99"/>
          <p:cNvCxnSpPr/>
          <p:nvPr/>
        </p:nvCxnSpPr>
        <p:spPr>
          <a:xfrm>
            <a:off x="1162513" y="3783475"/>
            <a:ext cx="80427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06" name="Google Shape;1606;p99"/>
          <p:cNvSpPr/>
          <p:nvPr/>
        </p:nvSpPr>
        <p:spPr>
          <a:xfrm>
            <a:off x="1937350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07" name="Google Shape;1607;p99"/>
          <p:cNvSpPr/>
          <p:nvPr/>
        </p:nvSpPr>
        <p:spPr>
          <a:xfrm>
            <a:off x="4334439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08" name="Google Shape;1608;p99"/>
          <p:cNvSpPr/>
          <p:nvPr/>
        </p:nvSpPr>
        <p:spPr>
          <a:xfrm>
            <a:off x="6731528" y="1152475"/>
            <a:ext cx="481200" cy="481200"/>
          </a:xfrm>
          <a:prstGeom prst="ellipse">
            <a:avLst/>
          </a:prstGeom>
          <a:solidFill>
            <a:srgbClr val="FC5D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09" name="Google Shape;1609;p99"/>
          <p:cNvSpPr/>
          <p:nvPr/>
        </p:nvSpPr>
        <p:spPr>
          <a:xfrm>
            <a:off x="1937350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0" name="Google Shape;1610;p99"/>
          <p:cNvSpPr/>
          <p:nvPr/>
        </p:nvSpPr>
        <p:spPr>
          <a:xfrm>
            <a:off x="4334439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1" name="Google Shape;1611;p99"/>
          <p:cNvSpPr/>
          <p:nvPr/>
        </p:nvSpPr>
        <p:spPr>
          <a:xfrm>
            <a:off x="6731528" y="2347677"/>
            <a:ext cx="481200" cy="481200"/>
          </a:xfrm>
          <a:prstGeom prst="ellipse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2" name="Google Shape;1612;p99"/>
          <p:cNvSpPr/>
          <p:nvPr/>
        </p:nvSpPr>
        <p:spPr>
          <a:xfrm>
            <a:off x="1937350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7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3" name="Google Shape;1613;p99"/>
          <p:cNvSpPr/>
          <p:nvPr/>
        </p:nvSpPr>
        <p:spPr>
          <a:xfrm>
            <a:off x="4334439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8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4" name="Google Shape;1614;p99"/>
          <p:cNvSpPr/>
          <p:nvPr/>
        </p:nvSpPr>
        <p:spPr>
          <a:xfrm>
            <a:off x="6731528" y="3542880"/>
            <a:ext cx="481200" cy="481200"/>
          </a:xfrm>
          <a:prstGeom prst="ellipse">
            <a:avLst/>
          </a:prstGeom>
          <a:solidFill>
            <a:srgbClr val="0072C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7F7F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9</a:t>
            </a:r>
            <a:endParaRPr b="0" i="0" sz="2300" u="none" cap="none" strike="noStrike">
              <a:solidFill>
                <a:srgbClr val="F7F7F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615" name="Google Shape;1615;p99"/>
          <p:cNvSpPr txBox="1"/>
          <p:nvPr>
            <p:ph idx="2" type="subTitle"/>
          </p:nvPr>
        </p:nvSpPr>
        <p:spPr>
          <a:xfrm>
            <a:off x="1293450" y="1747488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6" name="Google Shape;1616;p99"/>
          <p:cNvSpPr txBox="1"/>
          <p:nvPr>
            <p:ph idx="3" type="subTitle"/>
          </p:nvPr>
        </p:nvSpPr>
        <p:spPr>
          <a:xfrm>
            <a:off x="1293450" y="2923600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7" name="Google Shape;1617;p99"/>
          <p:cNvSpPr txBox="1"/>
          <p:nvPr>
            <p:ph idx="4" type="subTitle"/>
          </p:nvPr>
        </p:nvSpPr>
        <p:spPr>
          <a:xfrm>
            <a:off x="1293450" y="4100275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8" name="Google Shape;1618;p99"/>
          <p:cNvSpPr txBox="1"/>
          <p:nvPr>
            <p:ph idx="5" type="subTitle"/>
          </p:nvPr>
        </p:nvSpPr>
        <p:spPr>
          <a:xfrm>
            <a:off x="3690488" y="1747488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9" name="Google Shape;1619;p99"/>
          <p:cNvSpPr txBox="1"/>
          <p:nvPr>
            <p:ph idx="6" type="subTitle"/>
          </p:nvPr>
        </p:nvSpPr>
        <p:spPr>
          <a:xfrm>
            <a:off x="3690488" y="2923600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0" name="Google Shape;1620;p99"/>
          <p:cNvSpPr txBox="1"/>
          <p:nvPr>
            <p:ph idx="7" type="subTitle"/>
          </p:nvPr>
        </p:nvSpPr>
        <p:spPr>
          <a:xfrm>
            <a:off x="3690488" y="4100275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1" name="Google Shape;1621;p99"/>
          <p:cNvSpPr txBox="1"/>
          <p:nvPr>
            <p:ph idx="8" type="subTitle"/>
          </p:nvPr>
        </p:nvSpPr>
        <p:spPr>
          <a:xfrm>
            <a:off x="6087538" y="1747488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2" name="Google Shape;1622;p99"/>
          <p:cNvSpPr txBox="1"/>
          <p:nvPr>
            <p:ph idx="9" type="subTitle"/>
          </p:nvPr>
        </p:nvSpPr>
        <p:spPr>
          <a:xfrm>
            <a:off x="6087538" y="2923600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3" name="Google Shape;1623;p99"/>
          <p:cNvSpPr txBox="1"/>
          <p:nvPr>
            <p:ph idx="13" type="subTitle"/>
          </p:nvPr>
        </p:nvSpPr>
        <p:spPr>
          <a:xfrm>
            <a:off x="6087538" y="4100275"/>
            <a:ext cx="1769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2_2">
    <p:bg>
      <p:bgPr>
        <a:solidFill>
          <a:schemeClr val="dk1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0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6" name="Google Shape;1626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9" y="62003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0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1628" name="Google Shape;1628;p100"/>
          <p:cNvGrpSpPr/>
          <p:nvPr/>
        </p:nvGrpSpPr>
        <p:grpSpPr>
          <a:xfrm rot="10800000">
            <a:off x="7321000" y="1228430"/>
            <a:ext cx="754100" cy="3057840"/>
            <a:chOff x="1409525" y="1524925"/>
            <a:chExt cx="754100" cy="2588100"/>
          </a:xfrm>
        </p:grpSpPr>
        <p:sp>
          <p:nvSpPr>
            <p:cNvPr id="1629" name="Google Shape;1629;p100"/>
            <p:cNvSpPr/>
            <p:nvPr/>
          </p:nvSpPr>
          <p:spPr>
            <a:xfrm>
              <a:off x="1409525" y="1524925"/>
              <a:ext cx="222600" cy="2588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00"/>
            <p:cNvSpPr/>
            <p:nvPr/>
          </p:nvSpPr>
          <p:spPr>
            <a:xfrm>
              <a:off x="1508425" y="39120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00"/>
            <p:cNvSpPr/>
            <p:nvPr/>
          </p:nvSpPr>
          <p:spPr>
            <a:xfrm>
              <a:off x="1508425" y="15249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100"/>
          <p:cNvGrpSpPr/>
          <p:nvPr/>
        </p:nvGrpSpPr>
        <p:grpSpPr>
          <a:xfrm>
            <a:off x="1068925" y="1228369"/>
            <a:ext cx="754100" cy="3057840"/>
            <a:chOff x="1409525" y="1524925"/>
            <a:chExt cx="754100" cy="2588100"/>
          </a:xfrm>
        </p:grpSpPr>
        <p:sp>
          <p:nvSpPr>
            <p:cNvPr id="1633" name="Google Shape;1633;p100"/>
            <p:cNvSpPr/>
            <p:nvPr/>
          </p:nvSpPr>
          <p:spPr>
            <a:xfrm>
              <a:off x="1409525" y="1524925"/>
              <a:ext cx="222600" cy="2588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00"/>
            <p:cNvSpPr/>
            <p:nvPr/>
          </p:nvSpPr>
          <p:spPr>
            <a:xfrm>
              <a:off x="1508425" y="39120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00"/>
            <p:cNvSpPr/>
            <p:nvPr/>
          </p:nvSpPr>
          <p:spPr>
            <a:xfrm>
              <a:off x="1508425" y="1524925"/>
              <a:ext cx="655200" cy="201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6" name="Google Shape;1636;p100"/>
          <p:cNvSpPr txBox="1"/>
          <p:nvPr/>
        </p:nvSpPr>
        <p:spPr>
          <a:xfrm>
            <a:off x="1706750" y="1530863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i="0" sz="6000" u="none" cap="none" strike="noStrike">
              <a:solidFill>
                <a:srgbClr val="FC5D0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7" name="Google Shape;1637;p100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8" name="Google Shape;1638;p100"/>
          <p:cNvSpPr txBox="1"/>
          <p:nvPr>
            <p:ph idx="2" type="body"/>
          </p:nvPr>
        </p:nvSpPr>
        <p:spPr>
          <a:xfrm>
            <a:off x="2221850" y="1733450"/>
            <a:ext cx="52266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■"/>
              <a:defRPr sz="24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●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○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Char char="■"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639" name="Google Shape;1639;p100"/>
          <p:cNvSpPr txBox="1"/>
          <p:nvPr>
            <p:ph idx="3" type="subTitle"/>
          </p:nvPr>
        </p:nvSpPr>
        <p:spPr>
          <a:xfrm>
            <a:off x="4181583" y="3405350"/>
            <a:ext cx="32667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100"/>
          <p:cNvSpPr txBox="1"/>
          <p:nvPr>
            <p:ph idx="4" type="subTitle"/>
          </p:nvPr>
        </p:nvSpPr>
        <p:spPr>
          <a:xfrm>
            <a:off x="4181583" y="3665134"/>
            <a:ext cx="32667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TITLE_ONLY_11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4" name="Google Shape;164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4852" y="62010"/>
            <a:ext cx="599140" cy="5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0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6" name="Google Shape;1646;p101"/>
          <p:cNvSpPr txBox="1"/>
          <p:nvPr/>
        </p:nvSpPr>
        <p:spPr>
          <a:xfrm>
            <a:off x="2945100" y="1534806"/>
            <a:ext cx="515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endParaRPr b="1" i="0" sz="6000" u="none" cap="none" strike="noStrike">
              <a:solidFill>
                <a:srgbClr val="FC5D0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7" name="Google Shape;1647;p101"/>
          <p:cNvSpPr txBox="1"/>
          <p:nvPr>
            <p:ph idx="2" type="body"/>
          </p:nvPr>
        </p:nvSpPr>
        <p:spPr>
          <a:xfrm>
            <a:off x="3460200" y="1737406"/>
            <a:ext cx="52266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Light"/>
              <a:buChar char="■"/>
              <a:defRPr sz="24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●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○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●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○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Light"/>
              <a:buChar char="■"/>
              <a:defRPr sz="1800">
                <a:solidFill>
                  <a:schemeClr val="dk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619177" y="3707675"/>
            <a:ext cx="2243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9" name="Google Shape;1649;p101"/>
          <p:cNvSpPr txBox="1"/>
          <p:nvPr>
            <p:ph idx="4" type="subTitle"/>
          </p:nvPr>
        </p:nvSpPr>
        <p:spPr>
          <a:xfrm>
            <a:off x="619177" y="3967454"/>
            <a:ext cx="2243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0" name="Google Shape;1650;p101"/>
          <p:cNvSpPr/>
          <p:nvPr>
            <p:ph idx="5" type="pic"/>
          </p:nvPr>
        </p:nvSpPr>
        <p:spPr>
          <a:xfrm>
            <a:off x="840575" y="1737400"/>
            <a:ext cx="1800600" cy="18006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1651" name="Google Shape;1651;p101"/>
          <p:cNvCxnSpPr>
            <a:stCxn id="1650" idx="2"/>
          </p:cNvCxnSpPr>
          <p:nvPr/>
        </p:nvCxnSpPr>
        <p:spPr>
          <a:xfrm rot="10800000">
            <a:off x="-270925" y="2637700"/>
            <a:ext cx="111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1.xml"/><Relationship Id="rId54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None/>
              <a:defRPr b="1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■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2">
          <p15:clr>
            <a:srgbClr val="EA4335"/>
          </p15:clr>
        </p15:guide>
        <p15:guide id="2" orient="horz" pos="360">
          <p15:clr>
            <a:srgbClr val="EA4335"/>
          </p15:clr>
        </p15:guide>
        <p15:guide id="3" orient="horz" pos="648">
          <p15:clr>
            <a:srgbClr val="EA4335"/>
          </p15:clr>
        </p15:guide>
        <p15:guide id="4" pos="288">
          <p15:clr>
            <a:srgbClr val="EA4335"/>
          </p15:clr>
        </p15:guide>
        <p15:guide id="5" pos="5472">
          <p15:clr>
            <a:srgbClr val="EA4335"/>
          </p15:clr>
        </p15:guide>
        <p15:guide id="6" pos="5616">
          <p15:clr>
            <a:srgbClr val="EA4335"/>
          </p15:clr>
        </p15:guide>
        <p15:guide id="7" orient="horz" pos="3163">
          <p15:clr>
            <a:srgbClr val="EA4335"/>
          </p15:clr>
        </p15:guide>
        <p15:guide id="8" orient="horz" pos="3027">
          <p15:clr>
            <a:srgbClr val="EA4335"/>
          </p15:clr>
        </p15:guide>
        <p15:guide id="9" orient="horz" pos="726">
          <p15:clr>
            <a:srgbClr val="EA4335"/>
          </p15:clr>
        </p15:guide>
        <p15:guide id="10" orient="horz" pos="1092">
          <p15:clr>
            <a:srgbClr val="EA4335"/>
          </p15:clr>
        </p15:guide>
        <p15:guide id="11" orient="horz" pos="100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3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None/>
              <a:defRPr b="1" i="0" sz="3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3" name="Google Shape;853;p53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■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4" name="Google Shape;854;p53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2">
          <p15:clr>
            <a:srgbClr val="EA4335"/>
          </p15:clr>
        </p15:guide>
        <p15:guide id="2" orient="horz" pos="360">
          <p15:clr>
            <a:srgbClr val="EA4335"/>
          </p15:clr>
        </p15:guide>
        <p15:guide id="3" orient="horz" pos="648">
          <p15:clr>
            <a:srgbClr val="EA4335"/>
          </p15:clr>
        </p15:guide>
        <p15:guide id="4" pos="288">
          <p15:clr>
            <a:srgbClr val="EA4335"/>
          </p15:clr>
        </p15:guide>
        <p15:guide id="5" pos="5472">
          <p15:clr>
            <a:srgbClr val="EA4335"/>
          </p15:clr>
        </p15:guide>
        <p15:guide id="6" pos="5616">
          <p15:clr>
            <a:srgbClr val="EA4335"/>
          </p15:clr>
        </p15:guide>
        <p15:guide id="7" orient="horz" pos="3163">
          <p15:clr>
            <a:srgbClr val="EA4335"/>
          </p15:clr>
        </p15:guide>
        <p15:guide id="8" orient="horz" pos="3027">
          <p15:clr>
            <a:srgbClr val="EA4335"/>
          </p15:clr>
        </p15:guide>
        <p15:guide id="9" orient="horz" pos="726">
          <p15:clr>
            <a:srgbClr val="EA4335"/>
          </p15:clr>
        </p15:guide>
        <p15:guide id="10" orient="horz" pos="1092">
          <p15:clr>
            <a:srgbClr val="EA4335"/>
          </p15:clr>
        </p15:guide>
        <p15:guide id="11" orient="horz" pos="1008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3" name="Google Shape;1803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4" name="Google Shape;1804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3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5" Type="http://schemas.openxmlformats.org/officeDocument/2006/relationships/image" Target="../media/image134.png"/><Relationship Id="rId6" Type="http://schemas.openxmlformats.org/officeDocument/2006/relationships/image" Target="../media/image129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31" Type="http://schemas.openxmlformats.org/officeDocument/2006/relationships/image" Target="../media/image157.png"/><Relationship Id="rId30" Type="http://schemas.openxmlformats.org/officeDocument/2006/relationships/image" Target="../media/image156.png"/><Relationship Id="rId33" Type="http://schemas.openxmlformats.org/officeDocument/2006/relationships/image" Target="../media/image158.png"/><Relationship Id="rId32" Type="http://schemas.openxmlformats.org/officeDocument/2006/relationships/image" Target="../media/image161.png"/><Relationship Id="rId35" Type="http://schemas.openxmlformats.org/officeDocument/2006/relationships/image" Target="../media/image160.png"/><Relationship Id="rId34" Type="http://schemas.openxmlformats.org/officeDocument/2006/relationships/image" Target="../media/image164.png"/><Relationship Id="rId37" Type="http://schemas.openxmlformats.org/officeDocument/2006/relationships/image" Target="../media/image163.png"/><Relationship Id="rId36" Type="http://schemas.openxmlformats.org/officeDocument/2006/relationships/image" Target="../media/image159.png"/><Relationship Id="rId39" Type="http://schemas.openxmlformats.org/officeDocument/2006/relationships/image" Target="../media/image162.png"/><Relationship Id="rId38" Type="http://schemas.openxmlformats.org/officeDocument/2006/relationships/image" Target="../media/image168.png"/><Relationship Id="rId20" Type="http://schemas.openxmlformats.org/officeDocument/2006/relationships/image" Target="../media/image144.png"/><Relationship Id="rId22" Type="http://schemas.openxmlformats.org/officeDocument/2006/relationships/image" Target="../media/image148.png"/><Relationship Id="rId21" Type="http://schemas.openxmlformats.org/officeDocument/2006/relationships/image" Target="../media/image147.png"/><Relationship Id="rId24" Type="http://schemas.openxmlformats.org/officeDocument/2006/relationships/image" Target="../media/image149.png"/><Relationship Id="rId23" Type="http://schemas.openxmlformats.org/officeDocument/2006/relationships/image" Target="../media/image150.png"/><Relationship Id="rId26" Type="http://schemas.openxmlformats.org/officeDocument/2006/relationships/image" Target="../media/image151.png"/><Relationship Id="rId25" Type="http://schemas.openxmlformats.org/officeDocument/2006/relationships/image" Target="../media/image146.png"/><Relationship Id="rId28" Type="http://schemas.openxmlformats.org/officeDocument/2006/relationships/image" Target="../media/image154.jpg"/><Relationship Id="rId27" Type="http://schemas.openxmlformats.org/officeDocument/2006/relationships/image" Target="../media/image152.png"/><Relationship Id="rId29" Type="http://schemas.openxmlformats.org/officeDocument/2006/relationships/image" Target="../media/image155.png"/><Relationship Id="rId11" Type="http://schemas.openxmlformats.org/officeDocument/2006/relationships/image" Target="../media/image135.png"/><Relationship Id="rId10" Type="http://schemas.openxmlformats.org/officeDocument/2006/relationships/image" Target="../media/image133.png"/><Relationship Id="rId13" Type="http://schemas.openxmlformats.org/officeDocument/2006/relationships/image" Target="../media/image136.png"/><Relationship Id="rId12" Type="http://schemas.openxmlformats.org/officeDocument/2006/relationships/image" Target="../media/image140.png"/><Relationship Id="rId15" Type="http://schemas.openxmlformats.org/officeDocument/2006/relationships/image" Target="../media/image139.png"/><Relationship Id="rId14" Type="http://schemas.openxmlformats.org/officeDocument/2006/relationships/image" Target="../media/image138.png"/><Relationship Id="rId17" Type="http://schemas.openxmlformats.org/officeDocument/2006/relationships/image" Target="../media/image142.png"/><Relationship Id="rId16" Type="http://schemas.openxmlformats.org/officeDocument/2006/relationships/image" Target="../media/image153.png"/><Relationship Id="rId19" Type="http://schemas.openxmlformats.org/officeDocument/2006/relationships/image" Target="../media/image143.png"/><Relationship Id="rId18" Type="http://schemas.openxmlformats.org/officeDocument/2006/relationships/image" Target="../media/image1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6.jpg"/><Relationship Id="rId4" Type="http://schemas.openxmlformats.org/officeDocument/2006/relationships/image" Target="../media/image10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pp.sli.do/event/aTr7YWkoJaGo2fbLxcKnve/embed/polls/b83e09e9-92ed-4820-9f13-4798b3be6781" TargetMode="External"/><Relationship Id="rId4" Type="http://schemas.openxmlformats.org/officeDocument/2006/relationships/image" Target="../media/image1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png"/><Relationship Id="rId4" Type="http://schemas.openxmlformats.org/officeDocument/2006/relationships/hyperlink" Target="https://github.com/camunda-community-hub/camunda-8-code-studio" TargetMode="External"/><Relationship Id="rId9" Type="http://schemas.openxmlformats.org/officeDocument/2006/relationships/hyperlink" Target="https://accounts.cloud.camunda.io/signup" TargetMode="External"/><Relationship Id="rId5" Type="http://schemas.openxmlformats.org/officeDocument/2006/relationships/hyperlink" Target="https://docs.camunda.io/" TargetMode="External"/><Relationship Id="rId6" Type="http://schemas.openxmlformats.org/officeDocument/2006/relationships/image" Target="../media/image105.png"/><Relationship Id="rId7" Type="http://schemas.openxmlformats.org/officeDocument/2006/relationships/hyperlink" Target="https://docs.google.com/presentation/d/1cunSqK-OBmFVwxRGxnU43wXDiWkACnLk0ox9Wu8Wixs/edit?usp=sharing" TargetMode="External"/><Relationship Id="rId8" Type="http://schemas.openxmlformats.org/officeDocument/2006/relationships/image" Target="../media/image173.png"/><Relationship Id="rId10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jpg"/><Relationship Id="rId4" Type="http://schemas.openxmlformats.org/officeDocument/2006/relationships/image" Target="../media/image145.jpg"/><Relationship Id="rId5" Type="http://schemas.openxmlformats.org/officeDocument/2006/relationships/image" Target="../media/image113.png"/><Relationship Id="rId6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9.png"/><Relationship Id="rId4" Type="http://schemas.openxmlformats.org/officeDocument/2006/relationships/image" Target="../media/image115.png"/><Relationship Id="rId5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5" Type="http://schemas.openxmlformats.org/officeDocument/2006/relationships/image" Target="../media/image110.png"/><Relationship Id="rId6" Type="http://schemas.openxmlformats.org/officeDocument/2006/relationships/image" Target="../media/image118.png"/><Relationship Id="rId7" Type="http://schemas.openxmlformats.org/officeDocument/2006/relationships/image" Target="../media/image112.png"/><Relationship Id="rId8" Type="http://schemas.openxmlformats.org/officeDocument/2006/relationships/image" Target="../media/image116.png"/><Relationship Id="rId11" Type="http://schemas.openxmlformats.org/officeDocument/2006/relationships/image" Target="../media/image130.png"/><Relationship Id="rId10" Type="http://schemas.openxmlformats.org/officeDocument/2006/relationships/image" Target="../media/image117.png"/><Relationship Id="rId13" Type="http://schemas.openxmlformats.org/officeDocument/2006/relationships/image" Target="../media/image132.png"/><Relationship Id="rId12" Type="http://schemas.openxmlformats.org/officeDocument/2006/relationships/image" Target="../media/image119.png"/><Relationship Id="rId15" Type="http://schemas.openxmlformats.org/officeDocument/2006/relationships/image" Target="../media/image124.png"/><Relationship Id="rId14" Type="http://schemas.openxmlformats.org/officeDocument/2006/relationships/image" Target="../media/image120.png"/><Relationship Id="rId16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21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Camunda Platform 8</a:t>
            </a:r>
            <a:endParaRPr/>
          </a:p>
        </p:txBody>
      </p:sp>
      <p:sp>
        <p:nvSpPr>
          <p:cNvPr id="1851" name="Google Shape;1851;p121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Studio</a:t>
            </a:r>
            <a:endParaRPr/>
          </a:p>
        </p:txBody>
      </p:sp>
      <p:sp>
        <p:nvSpPr>
          <p:cNvPr id="1852" name="Google Shape;1852;p121"/>
          <p:cNvSpPr txBox="1"/>
          <p:nvPr>
            <p:ph idx="2" type="subTitle"/>
          </p:nvPr>
        </p:nvSpPr>
        <p:spPr>
          <a:xfrm>
            <a:off x="457200" y="37791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hosted</a:t>
            </a:r>
            <a:r>
              <a:rPr lang="en"/>
              <a:t> by your favorite Developer Advocates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0"/>
          <p:cNvSpPr/>
          <p:nvPr/>
        </p:nvSpPr>
        <p:spPr>
          <a:xfrm>
            <a:off x="441450" y="1725425"/>
            <a:ext cx="2549700" cy="1653300"/>
          </a:xfrm>
          <a:prstGeom prst="roundRect">
            <a:avLst>
              <a:gd fmla="val 9104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30"/>
          <p:cNvSpPr txBox="1"/>
          <p:nvPr/>
        </p:nvSpPr>
        <p:spPr>
          <a:xfrm>
            <a:off x="441448" y="229799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Camunda Platform 7: The Universal Process Orchestrator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0" name="Google Shape;2060;p130"/>
          <p:cNvSpPr txBox="1"/>
          <p:nvPr/>
        </p:nvSpPr>
        <p:spPr>
          <a:xfrm>
            <a:off x="104820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</a:t>
            </a:r>
            <a:endParaRPr b="0" i="0" sz="1600" u="none" cap="none" strike="noStrike">
              <a:solidFill>
                <a:srgbClr val="FC5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1" name="Google Shape;2061;p130"/>
          <p:cNvGrpSpPr/>
          <p:nvPr/>
        </p:nvGrpSpPr>
        <p:grpSpPr>
          <a:xfrm>
            <a:off x="638348" y="1955177"/>
            <a:ext cx="457193" cy="457193"/>
            <a:chOff x="1365755" y="1960425"/>
            <a:chExt cx="788400" cy="788400"/>
          </a:xfrm>
        </p:grpSpPr>
        <p:sp>
          <p:nvSpPr>
            <p:cNvPr id="2062" name="Google Shape;2062;p130"/>
            <p:cNvSpPr/>
            <p:nvPr/>
          </p:nvSpPr>
          <p:spPr>
            <a:xfrm>
              <a:off x="1365755" y="1960425"/>
              <a:ext cx="788400" cy="7884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3" name="Google Shape;2063;p130"/>
            <p:cNvGrpSpPr/>
            <p:nvPr/>
          </p:nvGrpSpPr>
          <p:grpSpPr>
            <a:xfrm>
              <a:off x="1479376" y="2281793"/>
              <a:ext cx="548575" cy="142997"/>
              <a:chOff x="2443850" y="2022150"/>
              <a:chExt cx="419400" cy="109325"/>
            </a:xfrm>
          </p:grpSpPr>
          <p:sp>
            <p:nvSpPr>
              <p:cNvPr id="2064" name="Google Shape;2064;p130"/>
              <p:cNvSpPr/>
              <p:nvPr/>
            </p:nvSpPr>
            <p:spPr>
              <a:xfrm>
                <a:off x="2443850" y="2038325"/>
                <a:ext cx="77200" cy="77225"/>
              </a:xfrm>
              <a:custGeom>
                <a:rect b="b" l="l" r="r" t="t"/>
                <a:pathLst>
                  <a:path extrusionOk="0" h="3089" w="3088">
                    <a:moveTo>
                      <a:pt x="1380" y="1"/>
                    </a:moveTo>
                    <a:lnTo>
                      <a:pt x="1231" y="33"/>
                    </a:lnTo>
                    <a:lnTo>
                      <a:pt x="1082" y="65"/>
                    </a:lnTo>
                    <a:lnTo>
                      <a:pt x="945" y="118"/>
                    </a:lnTo>
                    <a:lnTo>
                      <a:pt x="807" y="181"/>
                    </a:lnTo>
                    <a:lnTo>
                      <a:pt x="679" y="256"/>
                    </a:lnTo>
                    <a:lnTo>
                      <a:pt x="563" y="351"/>
                    </a:lnTo>
                    <a:lnTo>
                      <a:pt x="446" y="447"/>
                    </a:lnTo>
                    <a:lnTo>
                      <a:pt x="350" y="563"/>
                    </a:lnTo>
                    <a:lnTo>
                      <a:pt x="265" y="680"/>
                    </a:lnTo>
                    <a:lnTo>
                      <a:pt x="181" y="807"/>
                    </a:lnTo>
                    <a:lnTo>
                      <a:pt x="117" y="945"/>
                    </a:lnTo>
                    <a:lnTo>
                      <a:pt x="64" y="1083"/>
                    </a:lnTo>
                    <a:lnTo>
                      <a:pt x="32" y="1232"/>
                    </a:lnTo>
                    <a:lnTo>
                      <a:pt x="0" y="1380"/>
                    </a:lnTo>
                    <a:lnTo>
                      <a:pt x="0" y="1539"/>
                    </a:lnTo>
                    <a:lnTo>
                      <a:pt x="0" y="1699"/>
                    </a:lnTo>
                    <a:lnTo>
                      <a:pt x="32" y="1858"/>
                    </a:lnTo>
                    <a:lnTo>
                      <a:pt x="64" y="2006"/>
                    </a:lnTo>
                    <a:lnTo>
                      <a:pt x="117" y="2144"/>
                    </a:lnTo>
                    <a:lnTo>
                      <a:pt x="181" y="2282"/>
                    </a:lnTo>
                    <a:lnTo>
                      <a:pt x="265" y="2410"/>
                    </a:lnTo>
                    <a:lnTo>
                      <a:pt x="350" y="2526"/>
                    </a:lnTo>
                    <a:lnTo>
                      <a:pt x="446" y="2632"/>
                    </a:lnTo>
                    <a:lnTo>
                      <a:pt x="563" y="2738"/>
                    </a:lnTo>
                    <a:lnTo>
                      <a:pt x="679" y="2823"/>
                    </a:lnTo>
                    <a:lnTo>
                      <a:pt x="807" y="2898"/>
                    </a:lnTo>
                    <a:lnTo>
                      <a:pt x="945" y="2972"/>
                    </a:lnTo>
                    <a:lnTo>
                      <a:pt x="1082" y="3025"/>
                    </a:lnTo>
                    <a:lnTo>
                      <a:pt x="1231" y="3057"/>
                    </a:lnTo>
                    <a:lnTo>
                      <a:pt x="1380" y="3078"/>
                    </a:lnTo>
                    <a:lnTo>
                      <a:pt x="1539" y="3089"/>
                    </a:lnTo>
                    <a:lnTo>
                      <a:pt x="1698" y="3078"/>
                    </a:lnTo>
                    <a:lnTo>
                      <a:pt x="1857" y="3057"/>
                    </a:lnTo>
                    <a:lnTo>
                      <a:pt x="2006" y="3025"/>
                    </a:lnTo>
                    <a:lnTo>
                      <a:pt x="2144" y="2972"/>
                    </a:lnTo>
                    <a:lnTo>
                      <a:pt x="2281" y="2898"/>
                    </a:lnTo>
                    <a:lnTo>
                      <a:pt x="2409" y="2823"/>
                    </a:lnTo>
                    <a:lnTo>
                      <a:pt x="2526" y="2738"/>
                    </a:lnTo>
                    <a:lnTo>
                      <a:pt x="2632" y="2632"/>
                    </a:lnTo>
                    <a:lnTo>
                      <a:pt x="2738" y="2526"/>
                    </a:lnTo>
                    <a:lnTo>
                      <a:pt x="2823" y="2410"/>
                    </a:lnTo>
                    <a:lnTo>
                      <a:pt x="2908" y="2282"/>
                    </a:lnTo>
                    <a:lnTo>
                      <a:pt x="2971" y="2144"/>
                    </a:lnTo>
                    <a:lnTo>
                      <a:pt x="3024" y="2006"/>
                    </a:lnTo>
                    <a:lnTo>
                      <a:pt x="3056" y="1858"/>
                    </a:lnTo>
                    <a:lnTo>
                      <a:pt x="3077" y="1699"/>
                    </a:lnTo>
                    <a:lnTo>
                      <a:pt x="3088" y="1539"/>
                    </a:lnTo>
                    <a:lnTo>
                      <a:pt x="3077" y="1380"/>
                    </a:lnTo>
                    <a:lnTo>
                      <a:pt x="3056" y="1232"/>
                    </a:lnTo>
                    <a:lnTo>
                      <a:pt x="3024" y="1083"/>
                    </a:lnTo>
                    <a:lnTo>
                      <a:pt x="2971" y="945"/>
                    </a:lnTo>
                    <a:lnTo>
                      <a:pt x="2908" y="807"/>
                    </a:lnTo>
                    <a:lnTo>
                      <a:pt x="2823" y="680"/>
                    </a:lnTo>
                    <a:lnTo>
                      <a:pt x="2738" y="563"/>
                    </a:lnTo>
                    <a:lnTo>
                      <a:pt x="2632" y="447"/>
                    </a:lnTo>
                    <a:lnTo>
                      <a:pt x="2526" y="351"/>
                    </a:lnTo>
                    <a:lnTo>
                      <a:pt x="2409" y="256"/>
                    </a:lnTo>
                    <a:lnTo>
                      <a:pt x="2281" y="181"/>
                    </a:lnTo>
                    <a:lnTo>
                      <a:pt x="2144" y="118"/>
                    </a:lnTo>
                    <a:lnTo>
                      <a:pt x="2006" y="65"/>
                    </a:lnTo>
                    <a:lnTo>
                      <a:pt x="1857" y="33"/>
                    </a:lnTo>
                    <a:lnTo>
                      <a:pt x="16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130"/>
              <p:cNvSpPr/>
              <p:nvPr/>
            </p:nvSpPr>
            <p:spPr>
              <a:xfrm>
                <a:off x="2785775" y="2038325"/>
                <a:ext cx="77475" cy="77225"/>
              </a:xfrm>
              <a:custGeom>
                <a:rect b="b" l="l" r="r" t="t"/>
                <a:pathLst>
                  <a:path extrusionOk="0" h="3089" w="3099">
                    <a:moveTo>
                      <a:pt x="1391" y="1"/>
                    </a:moveTo>
                    <a:lnTo>
                      <a:pt x="1231" y="33"/>
                    </a:lnTo>
                    <a:lnTo>
                      <a:pt x="1083" y="65"/>
                    </a:lnTo>
                    <a:lnTo>
                      <a:pt x="945" y="118"/>
                    </a:lnTo>
                    <a:lnTo>
                      <a:pt x="807" y="181"/>
                    </a:lnTo>
                    <a:lnTo>
                      <a:pt x="680" y="256"/>
                    </a:lnTo>
                    <a:lnTo>
                      <a:pt x="563" y="351"/>
                    </a:lnTo>
                    <a:lnTo>
                      <a:pt x="457" y="447"/>
                    </a:lnTo>
                    <a:lnTo>
                      <a:pt x="351" y="563"/>
                    </a:lnTo>
                    <a:lnTo>
                      <a:pt x="266" y="680"/>
                    </a:lnTo>
                    <a:lnTo>
                      <a:pt x="192" y="807"/>
                    </a:lnTo>
                    <a:lnTo>
                      <a:pt x="128" y="945"/>
                    </a:lnTo>
                    <a:lnTo>
                      <a:pt x="75" y="1083"/>
                    </a:lnTo>
                    <a:lnTo>
                      <a:pt x="32" y="1232"/>
                    </a:lnTo>
                    <a:lnTo>
                      <a:pt x="11" y="1380"/>
                    </a:lnTo>
                    <a:lnTo>
                      <a:pt x="1" y="1539"/>
                    </a:lnTo>
                    <a:lnTo>
                      <a:pt x="11" y="1699"/>
                    </a:lnTo>
                    <a:lnTo>
                      <a:pt x="32" y="1858"/>
                    </a:lnTo>
                    <a:lnTo>
                      <a:pt x="75" y="2006"/>
                    </a:lnTo>
                    <a:lnTo>
                      <a:pt x="128" y="2144"/>
                    </a:lnTo>
                    <a:lnTo>
                      <a:pt x="192" y="2282"/>
                    </a:lnTo>
                    <a:lnTo>
                      <a:pt x="266" y="2410"/>
                    </a:lnTo>
                    <a:lnTo>
                      <a:pt x="351" y="2526"/>
                    </a:lnTo>
                    <a:lnTo>
                      <a:pt x="457" y="2632"/>
                    </a:lnTo>
                    <a:lnTo>
                      <a:pt x="563" y="2738"/>
                    </a:lnTo>
                    <a:lnTo>
                      <a:pt x="680" y="2823"/>
                    </a:lnTo>
                    <a:lnTo>
                      <a:pt x="807" y="2898"/>
                    </a:lnTo>
                    <a:lnTo>
                      <a:pt x="945" y="2972"/>
                    </a:lnTo>
                    <a:lnTo>
                      <a:pt x="1083" y="3025"/>
                    </a:lnTo>
                    <a:lnTo>
                      <a:pt x="1231" y="3057"/>
                    </a:lnTo>
                    <a:lnTo>
                      <a:pt x="1391" y="3078"/>
                    </a:lnTo>
                    <a:lnTo>
                      <a:pt x="1550" y="3089"/>
                    </a:lnTo>
                    <a:lnTo>
                      <a:pt x="1709" y="3078"/>
                    </a:lnTo>
                    <a:lnTo>
                      <a:pt x="1857" y="3057"/>
                    </a:lnTo>
                    <a:lnTo>
                      <a:pt x="2006" y="3025"/>
                    </a:lnTo>
                    <a:lnTo>
                      <a:pt x="2155" y="2972"/>
                    </a:lnTo>
                    <a:lnTo>
                      <a:pt x="2282" y="2898"/>
                    </a:lnTo>
                    <a:lnTo>
                      <a:pt x="2409" y="2823"/>
                    </a:lnTo>
                    <a:lnTo>
                      <a:pt x="2537" y="2738"/>
                    </a:lnTo>
                    <a:lnTo>
                      <a:pt x="2643" y="2632"/>
                    </a:lnTo>
                    <a:lnTo>
                      <a:pt x="2738" y="2526"/>
                    </a:lnTo>
                    <a:lnTo>
                      <a:pt x="2834" y="2410"/>
                    </a:lnTo>
                    <a:lnTo>
                      <a:pt x="2908" y="2282"/>
                    </a:lnTo>
                    <a:lnTo>
                      <a:pt x="2972" y="2144"/>
                    </a:lnTo>
                    <a:lnTo>
                      <a:pt x="3025" y="2006"/>
                    </a:lnTo>
                    <a:lnTo>
                      <a:pt x="3067" y="1858"/>
                    </a:lnTo>
                    <a:lnTo>
                      <a:pt x="3088" y="1699"/>
                    </a:lnTo>
                    <a:lnTo>
                      <a:pt x="3099" y="1539"/>
                    </a:lnTo>
                    <a:lnTo>
                      <a:pt x="3088" y="1380"/>
                    </a:lnTo>
                    <a:lnTo>
                      <a:pt x="3067" y="1232"/>
                    </a:lnTo>
                    <a:lnTo>
                      <a:pt x="3025" y="1083"/>
                    </a:lnTo>
                    <a:lnTo>
                      <a:pt x="2972" y="945"/>
                    </a:lnTo>
                    <a:lnTo>
                      <a:pt x="2908" y="807"/>
                    </a:lnTo>
                    <a:lnTo>
                      <a:pt x="2834" y="680"/>
                    </a:lnTo>
                    <a:lnTo>
                      <a:pt x="2738" y="563"/>
                    </a:lnTo>
                    <a:lnTo>
                      <a:pt x="2643" y="447"/>
                    </a:lnTo>
                    <a:lnTo>
                      <a:pt x="2537" y="351"/>
                    </a:lnTo>
                    <a:lnTo>
                      <a:pt x="2409" y="256"/>
                    </a:lnTo>
                    <a:lnTo>
                      <a:pt x="2282" y="181"/>
                    </a:lnTo>
                    <a:lnTo>
                      <a:pt x="2155" y="118"/>
                    </a:lnTo>
                    <a:lnTo>
                      <a:pt x="2006" y="65"/>
                    </a:lnTo>
                    <a:lnTo>
                      <a:pt x="1857" y="33"/>
                    </a:lnTo>
                    <a:lnTo>
                      <a:pt x="1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130"/>
              <p:cNvSpPr/>
              <p:nvPr/>
            </p:nvSpPr>
            <p:spPr>
              <a:xfrm>
                <a:off x="2550475" y="2038325"/>
                <a:ext cx="77500" cy="77225"/>
              </a:xfrm>
              <a:custGeom>
                <a:rect b="b" l="l" r="r" t="t"/>
                <a:pathLst>
                  <a:path extrusionOk="0" h="3089" w="3100">
                    <a:moveTo>
                      <a:pt x="1" y="1"/>
                    </a:moveTo>
                    <a:lnTo>
                      <a:pt x="1" y="3089"/>
                    </a:lnTo>
                    <a:lnTo>
                      <a:pt x="3099" y="3089"/>
                    </a:lnTo>
                    <a:lnTo>
                      <a:pt x="30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130"/>
              <p:cNvSpPr/>
              <p:nvPr/>
            </p:nvSpPr>
            <p:spPr>
              <a:xfrm>
                <a:off x="2651550" y="2022150"/>
                <a:ext cx="109325" cy="109325"/>
              </a:xfrm>
              <a:custGeom>
                <a:rect b="b" l="l" r="r" t="t"/>
                <a:pathLst>
                  <a:path extrusionOk="0" h="4373" w="4373">
                    <a:moveTo>
                      <a:pt x="2186" y="1"/>
                    </a:moveTo>
                    <a:lnTo>
                      <a:pt x="0" y="2186"/>
                    </a:lnTo>
                    <a:lnTo>
                      <a:pt x="2186" y="4372"/>
                    </a:lnTo>
                    <a:lnTo>
                      <a:pt x="4372" y="2186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8" name="Google Shape;2068;p130"/>
          <p:cNvSpPr/>
          <p:nvPr/>
        </p:nvSpPr>
        <p:spPr>
          <a:xfrm>
            <a:off x="3397423" y="1725427"/>
            <a:ext cx="2549700" cy="2995200"/>
          </a:xfrm>
          <a:prstGeom prst="roundRect">
            <a:avLst>
              <a:gd fmla="val 4342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30"/>
          <p:cNvSpPr/>
          <p:nvPr/>
        </p:nvSpPr>
        <p:spPr>
          <a:xfrm>
            <a:off x="6353423" y="1725427"/>
            <a:ext cx="2549700" cy="1157400"/>
          </a:xfrm>
          <a:prstGeom prst="roundRect">
            <a:avLst>
              <a:gd fmla="val 9104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30"/>
          <p:cNvSpPr txBox="1"/>
          <p:nvPr/>
        </p:nvSpPr>
        <p:spPr>
          <a:xfrm>
            <a:off x="377549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Developers &amp; business users collaborate to design &amp; deploy processes with Camunda.</a:t>
            </a:r>
            <a:endParaRPr b="1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1" name="Google Shape;2071;p130"/>
          <p:cNvSpPr txBox="1"/>
          <p:nvPr/>
        </p:nvSpPr>
        <p:spPr>
          <a:xfrm>
            <a:off x="400425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30"/>
          <p:cNvSpPr txBox="1"/>
          <p:nvPr/>
        </p:nvSpPr>
        <p:spPr>
          <a:xfrm>
            <a:off x="3333599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Enterprise-grade automation platform. Built for today’s business complexity, loved by developers.</a:t>
            </a:r>
            <a:endParaRPr b="0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3" name="Google Shape;2073;p130"/>
          <p:cNvSpPr txBox="1"/>
          <p:nvPr/>
        </p:nvSpPr>
        <p:spPr>
          <a:xfrm>
            <a:off x="696030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6D07C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</a:t>
            </a:r>
            <a:endParaRPr b="0" i="0" sz="1600" u="none" cap="none" strike="noStrike">
              <a:solidFill>
                <a:srgbClr val="26D0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30"/>
          <p:cNvSpPr txBox="1"/>
          <p:nvPr/>
        </p:nvSpPr>
        <p:spPr>
          <a:xfrm>
            <a:off x="6289648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Operations teams access the insights needed </a:t>
            </a:r>
            <a:b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improve processes.</a:t>
            </a:r>
            <a:endParaRPr b="0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075" name="Google Shape;2075;p130"/>
          <p:cNvGrpSpPr/>
          <p:nvPr/>
        </p:nvGrpSpPr>
        <p:grpSpPr>
          <a:xfrm>
            <a:off x="3594327" y="1955187"/>
            <a:ext cx="457183" cy="457183"/>
            <a:chOff x="4280432" y="2131791"/>
            <a:chExt cx="649500" cy="649500"/>
          </a:xfrm>
        </p:grpSpPr>
        <p:sp>
          <p:nvSpPr>
            <p:cNvPr id="2076" name="Google Shape;2076;p130"/>
            <p:cNvSpPr/>
            <p:nvPr/>
          </p:nvSpPr>
          <p:spPr>
            <a:xfrm>
              <a:off x="4280432" y="2131791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7" name="Google Shape;2077;p130"/>
            <p:cNvGrpSpPr/>
            <p:nvPr/>
          </p:nvGrpSpPr>
          <p:grpSpPr>
            <a:xfrm>
              <a:off x="4411294" y="2253947"/>
              <a:ext cx="378863" cy="378038"/>
              <a:chOff x="1721775" y="1901200"/>
              <a:chExt cx="352300" cy="351500"/>
            </a:xfrm>
          </p:grpSpPr>
          <p:sp>
            <p:nvSpPr>
              <p:cNvPr id="2078" name="Google Shape;2078;p130"/>
              <p:cNvSpPr/>
              <p:nvPr/>
            </p:nvSpPr>
            <p:spPr>
              <a:xfrm>
                <a:off x="1721775" y="1901200"/>
                <a:ext cx="258925" cy="257050"/>
              </a:xfrm>
              <a:custGeom>
                <a:rect b="b" l="l" r="r" t="t"/>
                <a:pathLst>
                  <a:path extrusionOk="0" h="10282" w="10357">
                    <a:moveTo>
                      <a:pt x="4404" y="0"/>
                    </a:moveTo>
                    <a:lnTo>
                      <a:pt x="4415" y="1242"/>
                    </a:lnTo>
                    <a:lnTo>
                      <a:pt x="4139" y="1326"/>
                    </a:lnTo>
                    <a:lnTo>
                      <a:pt x="3873" y="1422"/>
                    </a:lnTo>
                    <a:lnTo>
                      <a:pt x="3619" y="1539"/>
                    </a:lnTo>
                    <a:lnTo>
                      <a:pt x="3364" y="1666"/>
                    </a:lnTo>
                    <a:lnTo>
                      <a:pt x="2494" y="796"/>
                    </a:lnTo>
                    <a:lnTo>
                      <a:pt x="828" y="2430"/>
                    </a:lnTo>
                    <a:lnTo>
                      <a:pt x="1698" y="3311"/>
                    </a:lnTo>
                    <a:lnTo>
                      <a:pt x="1560" y="3555"/>
                    </a:lnTo>
                    <a:lnTo>
                      <a:pt x="1444" y="3809"/>
                    </a:lnTo>
                    <a:lnTo>
                      <a:pt x="1348" y="4075"/>
                    </a:lnTo>
                    <a:lnTo>
                      <a:pt x="1263" y="4340"/>
                    </a:lnTo>
                    <a:lnTo>
                      <a:pt x="0" y="4340"/>
                    </a:lnTo>
                    <a:lnTo>
                      <a:pt x="0" y="6664"/>
                    </a:lnTo>
                    <a:lnTo>
                      <a:pt x="1253" y="6674"/>
                    </a:lnTo>
                    <a:lnTo>
                      <a:pt x="1327" y="6950"/>
                    </a:lnTo>
                    <a:lnTo>
                      <a:pt x="1433" y="7215"/>
                    </a:lnTo>
                    <a:lnTo>
                      <a:pt x="1539" y="7470"/>
                    </a:lnTo>
                    <a:lnTo>
                      <a:pt x="1677" y="7714"/>
                    </a:lnTo>
                    <a:lnTo>
                      <a:pt x="754" y="8627"/>
                    </a:lnTo>
                    <a:lnTo>
                      <a:pt x="2398" y="10282"/>
                    </a:lnTo>
                    <a:lnTo>
                      <a:pt x="3099" y="9603"/>
                    </a:lnTo>
                    <a:lnTo>
                      <a:pt x="2929" y="9592"/>
                    </a:lnTo>
                    <a:lnTo>
                      <a:pt x="2929" y="7268"/>
                    </a:lnTo>
                    <a:lnTo>
                      <a:pt x="3003" y="7268"/>
                    </a:lnTo>
                    <a:lnTo>
                      <a:pt x="2887" y="7077"/>
                    </a:lnTo>
                    <a:lnTo>
                      <a:pt x="2791" y="6887"/>
                    </a:lnTo>
                    <a:lnTo>
                      <a:pt x="2706" y="6685"/>
                    </a:lnTo>
                    <a:lnTo>
                      <a:pt x="2632" y="6473"/>
                    </a:lnTo>
                    <a:lnTo>
                      <a:pt x="2568" y="6250"/>
                    </a:lnTo>
                    <a:lnTo>
                      <a:pt x="2526" y="6027"/>
                    </a:lnTo>
                    <a:lnTo>
                      <a:pt x="2505" y="5794"/>
                    </a:lnTo>
                    <a:lnTo>
                      <a:pt x="2494" y="5560"/>
                    </a:lnTo>
                    <a:lnTo>
                      <a:pt x="2494" y="5401"/>
                    </a:lnTo>
                    <a:lnTo>
                      <a:pt x="2505" y="5242"/>
                    </a:lnTo>
                    <a:lnTo>
                      <a:pt x="2526" y="5093"/>
                    </a:lnTo>
                    <a:lnTo>
                      <a:pt x="2558" y="4945"/>
                    </a:lnTo>
                    <a:lnTo>
                      <a:pt x="2589" y="4796"/>
                    </a:lnTo>
                    <a:lnTo>
                      <a:pt x="2632" y="4648"/>
                    </a:lnTo>
                    <a:lnTo>
                      <a:pt x="2674" y="4499"/>
                    </a:lnTo>
                    <a:lnTo>
                      <a:pt x="2738" y="4361"/>
                    </a:lnTo>
                    <a:lnTo>
                      <a:pt x="2791" y="4223"/>
                    </a:lnTo>
                    <a:lnTo>
                      <a:pt x="2865" y="4096"/>
                    </a:lnTo>
                    <a:lnTo>
                      <a:pt x="2940" y="3958"/>
                    </a:lnTo>
                    <a:lnTo>
                      <a:pt x="3014" y="3841"/>
                    </a:lnTo>
                    <a:lnTo>
                      <a:pt x="3109" y="3714"/>
                    </a:lnTo>
                    <a:lnTo>
                      <a:pt x="3194" y="3597"/>
                    </a:lnTo>
                    <a:lnTo>
                      <a:pt x="3290" y="3491"/>
                    </a:lnTo>
                    <a:lnTo>
                      <a:pt x="3396" y="3385"/>
                    </a:lnTo>
                    <a:lnTo>
                      <a:pt x="3502" y="3279"/>
                    </a:lnTo>
                    <a:lnTo>
                      <a:pt x="3619" y="3183"/>
                    </a:lnTo>
                    <a:lnTo>
                      <a:pt x="3735" y="3088"/>
                    </a:lnTo>
                    <a:lnTo>
                      <a:pt x="3852" y="3003"/>
                    </a:lnTo>
                    <a:lnTo>
                      <a:pt x="3980" y="2929"/>
                    </a:lnTo>
                    <a:lnTo>
                      <a:pt x="4107" y="2854"/>
                    </a:lnTo>
                    <a:lnTo>
                      <a:pt x="4245" y="2780"/>
                    </a:lnTo>
                    <a:lnTo>
                      <a:pt x="4372" y="2716"/>
                    </a:lnTo>
                    <a:lnTo>
                      <a:pt x="4521" y="2663"/>
                    </a:lnTo>
                    <a:lnTo>
                      <a:pt x="4659" y="2621"/>
                    </a:lnTo>
                    <a:lnTo>
                      <a:pt x="4807" y="2579"/>
                    </a:lnTo>
                    <a:lnTo>
                      <a:pt x="4956" y="2536"/>
                    </a:lnTo>
                    <a:lnTo>
                      <a:pt x="5104" y="2515"/>
                    </a:lnTo>
                    <a:lnTo>
                      <a:pt x="5263" y="2494"/>
                    </a:lnTo>
                    <a:lnTo>
                      <a:pt x="5423" y="2483"/>
                    </a:lnTo>
                    <a:lnTo>
                      <a:pt x="5582" y="2472"/>
                    </a:lnTo>
                    <a:lnTo>
                      <a:pt x="5815" y="2483"/>
                    </a:lnTo>
                    <a:lnTo>
                      <a:pt x="6059" y="2515"/>
                    </a:lnTo>
                    <a:lnTo>
                      <a:pt x="6293" y="2557"/>
                    </a:lnTo>
                    <a:lnTo>
                      <a:pt x="6516" y="2621"/>
                    </a:lnTo>
                    <a:lnTo>
                      <a:pt x="6728" y="2706"/>
                    </a:lnTo>
                    <a:lnTo>
                      <a:pt x="6940" y="2801"/>
                    </a:lnTo>
                    <a:lnTo>
                      <a:pt x="7142" y="2907"/>
                    </a:lnTo>
                    <a:lnTo>
                      <a:pt x="7333" y="3035"/>
                    </a:lnTo>
                    <a:lnTo>
                      <a:pt x="7333" y="2929"/>
                    </a:lnTo>
                    <a:lnTo>
                      <a:pt x="9688" y="2929"/>
                    </a:lnTo>
                    <a:lnTo>
                      <a:pt x="9688" y="3109"/>
                    </a:lnTo>
                    <a:lnTo>
                      <a:pt x="10357" y="2462"/>
                    </a:lnTo>
                    <a:lnTo>
                      <a:pt x="8701" y="796"/>
                    </a:lnTo>
                    <a:lnTo>
                      <a:pt x="7799" y="1687"/>
                    </a:lnTo>
                    <a:lnTo>
                      <a:pt x="7555" y="1560"/>
                    </a:lnTo>
                    <a:lnTo>
                      <a:pt x="7290" y="1443"/>
                    </a:lnTo>
                    <a:lnTo>
                      <a:pt x="7035" y="1337"/>
                    </a:lnTo>
                    <a:lnTo>
                      <a:pt x="6760" y="1252"/>
                    </a:lnTo>
                    <a:lnTo>
                      <a:pt x="6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130"/>
              <p:cNvSpPr/>
              <p:nvPr/>
            </p:nvSpPr>
            <p:spPr>
              <a:xfrm>
                <a:off x="1795000" y="1974400"/>
                <a:ext cx="279075" cy="278300"/>
              </a:xfrm>
              <a:custGeom>
                <a:rect b="b" l="l" r="r" t="t"/>
                <a:pathLst>
                  <a:path extrusionOk="0" h="11132" w="11163">
                    <a:moveTo>
                      <a:pt x="5741" y="2484"/>
                    </a:moveTo>
                    <a:lnTo>
                      <a:pt x="5889" y="2494"/>
                    </a:lnTo>
                    <a:lnTo>
                      <a:pt x="6048" y="2515"/>
                    </a:lnTo>
                    <a:lnTo>
                      <a:pt x="6197" y="2547"/>
                    </a:lnTo>
                    <a:lnTo>
                      <a:pt x="6345" y="2579"/>
                    </a:lnTo>
                    <a:lnTo>
                      <a:pt x="6494" y="2622"/>
                    </a:lnTo>
                    <a:lnTo>
                      <a:pt x="6642" y="2664"/>
                    </a:lnTo>
                    <a:lnTo>
                      <a:pt x="6780" y="2728"/>
                    </a:lnTo>
                    <a:lnTo>
                      <a:pt x="6918" y="2781"/>
                    </a:lnTo>
                    <a:lnTo>
                      <a:pt x="7046" y="2855"/>
                    </a:lnTo>
                    <a:lnTo>
                      <a:pt x="7184" y="2929"/>
                    </a:lnTo>
                    <a:lnTo>
                      <a:pt x="7300" y="3004"/>
                    </a:lnTo>
                    <a:lnTo>
                      <a:pt x="7428" y="3088"/>
                    </a:lnTo>
                    <a:lnTo>
                      <a:pt x="7544" y="3184"/>
                    </a:lnTo>
                    <a:lnTo>
                      <a:pt x="7650" y="3279"/>
                    </a:lnTo>
                    <a:lnTo>
                      <a:pt x="7757" y="3386"/>
                    </a:lnTo>
                    <a:lnTo>
                      <a:pt x="7863" y="3492"/>
                    </a:lnTo>
                    <a:lnTo>
                      <a:pt x="7958" y="3598"/>
                    </a:lnTo>
                    <a:lnTo>
                      <a:pt x="8054" y="3714"/>
                    </a:lnTo>
                    <a:lnTo>
                      <a:pt x="8139" y="3842"/>
                    </a:lnTo>
                    <a:lnTo>
                      <a:pt x="8213" y="3969"/>
                    </a:lnTo>
                    <a:lnTo>
                      <a:pt x="8287" y="4096"/>
                    </a:lnTo>
                    <a:lnTo>
                      <a:pt x="8361" y="4224"/>
                    </a:lnTo>
                    <a:lnTo>
                      <a:pt x="8425" y="4362"/>
                    </a:lnTo>
                    <a:lnTo>
                      <a:pt x="8478" y="4500"/>
                    </a:lnTo>
                    <a:lnTo>
                      <a:pt x="8521" y="4648"/>
                    </a:lnTo>
                    <a:lnTo>
                      <a:pt x="8563" y="4797"/>
                    </a:lnTo>
                    <a:lnTo>
                      <a:pt x="8605" y="4945"/>
                    </a:lnTo>
                    <a:lnTo>
                      <a:pt x="8627" y="5094"/>
                    </a:lnTo>
                    <a:lnTo>
                      <a:pt x="8648" y="5253"/>
                    </a:lnTo>
                    <a:lnTo>
                      <a:pt x="8658" y="5402"/>
                    </a:lnTo>
                    <a:lnTo>
                      <a:pt x="8669" y="5561"/>
                    </a:lnTo>
                    <a:lnTo>
                      <a:pt x="8658" y="5720"/>
                    </a:lnTo>
                    <a:lnTo>
                      <a:pt x="8648" y="5879"/>
                    </a:lnTo>
                    <a:lnTo>
                      <a:pt x="8627" y="6038"/>
                    </a:lnTo>
                    <a:lnTo>
                      <a:pt x="8605" y="6187"/>
                    </a:lnTo>
                    <a:lnTo>
                      <a:pt x="8563" y="6335"/>
                    </a:lnTo>
                    <a:lnTo>
                      <a:pt x="8521" y="6484"/>
                    </a:lnTo>
                    <a:lnTo>
                      <a:pt x="8478" y="6622"/>
                    </a:lnTo>
                    <a:lnTo>
                      <a:pt x="8425" y="6770"/>
                    </a:lnTo>
                    <a:lnTo>
                      <a:pt x="8361" y="6898"/>
                    </a:lnTo>
                    <a:lnTo>
                      <a:pt x="8287" y="7036"/>
                    </a:lnTo>
                    <a:lnTo>
                      <a:pt x="8213" y="7163"/>
                    </a:lnTo>
                    <a:lnTo>
                      <a:pt x="8139" y="7290"/>
                    </a:lnTo>
                    <a:lnTo>
                      <a:pt x="8054" y="7407"/>
                    </a:lnTo>
                    <a:lnTo>
                      <a:pt x="7958" y="7524"/>
                    </a:lnTo>
                    <a:lnTo>
                      <a:pt x="7863" y="7640"/>
                    </a:lnTo>
                    <a:lnTo>
                      <a:pt x="7757" y="7747"/>
                    </a:lnTo>
                    <a:lnTo>
                      <a:pt x="7650" y="7853"/>
                    </a:lnTo>
                    <a:lnTo>
                      <a:pt x="7544" y="7948"/>
                    </a:lnTo>
                    <a:lnTo>
                      <a:pt x="7428" y="8033"/>
                    </a:lnTo>
                    <a:lnTo>
                      <a:pt x="7300" y="8129"/>
                    </a:lnTo>
                    <a:lnTo>
                      <a:pt x="7184" y="8203"/>
                    </a:lnTo>
                    <a:lnTo>
                      <a:pt x="7046" y="8277"/>
                    </a:lnTo>
                    <a:lnTo>
                      <a:pt x="6918" y="8341"/>
                    </a:lnTo>
                    <a:lnTo>
                      <a:pt x="6780" y="8404"/>
                    </a:lnTo>
                    <a:lnTo>
                      <a:pt x="6642" y="8468"/>
                    </a:lnTo>
                    <a:lnTo>
                      <a:pt x="6494" y="8511"/>
                    </a:lnTo>
                    <a:lnTo>
                      <a:pt x="6345" y="8553"/>
                    </a:lnTo>
                    <a:lnTo>
                      <a:pt x="6197" y="8585"/>
                    </a:lnTo>
                    <a:lnTo>
                      <a:pt x="6048" y="8617"/>
                    </a:lnTo>
                    <a:lnTo>
                      <a:pt x="5889" y="8638"/>
                    </a:lnTo>
                    <a:lnTo>
                      <a:pt x="5741" y="8648"/>
                    </a:lnTo>
                    <a:lnTo>
                      <a:pt x="5422" y="8648"/>
                    </a:lnTo>
                    <a:lnTo>
                      <a:pt x="5263" y="8638"/>
                    </a:lnTo>
                    <a:lnTo>
                      <a:pt x="5104" y="8617"/>
                    </a:lnTo>
                    <a:lnTo>
                      <a:pt x="4955" y="8585"/>
                    </a:lnTo>
                    <a:lnTo>
                      <a:pt x="4807" y="8553"/>
                    </a:lnTo>
                    <a:lnTo>
                      <a:pt x="4658" y="8511"/>
                    </a:lnTo>
                    <a:lnTo>
                      <a:pt x="4520" y="8468"/>
                    </a:lnTo>
                    <a:lnTo>
                      <a:pt x="4382" y="8404"/>
                    </a:lnTo>
                    <a:lnTo>
                      <a:pt x="4244" y="8341"/>
                    </a:lnTo>
                    <a:lnTo>
                      <a:pt x="4106" y="8277"/>
                    </a:lnTo>
                    <a:lnTo>
                      <a:pt x="3979" y="8203"/>
                    </a:lnTo>
                    <a:lnTo>
                      <a:pt x="3852" y="8129"/>
                    </a:lnTo>
                    <a:lnTo>
                      <a:pt x="3735" y="8033"/>
                    </a:lnTo>
                    <a:lnTo>
                      <a:pt x="3618" y="7948"/>
                    </a:lnTo>
                    <a:lnTo>
                      <a:pt x="3502" y="7853"/>
                    </a:lnTo>
                    <a:lnTo>
                      <a:pt x="3396" y="7747"/>
                    </a:lnTo>
                    <a:lnTo>
                      <a:pt x="3300" y="7640"/>
                    </a:lnTo>
                    <a:lnTo>
                      <a:pt x="3194" y="7524"/>
                    </a:lnTo>
                    <a:lnTo>
                      <a:pt x="3109" y="7407"/>
                    </a:lnTo>
                    <a:lnTo>
                      <a:pt x="3024" y="7290"/>
                    </a:lnTo>
                    <a:lnTo>
                      <a:pt x="2939" y="7163"/>
                    </a:lnTo>
                    <a:lnTo>
                      <a:pt x="2865" y="7036"/>
                    </a:lnTo>
                    <a:lnTo>
                      <a:pt x="2801" y="6898"/>
                    </a:lnTo>
                    <a:lnTo>
                      <a:pt x="2738" y="6770"/>
                    </a:lnTo>
                    <a:lnTo>
                      <a:pt x="2685" y="6622"/>
                    </a:lnTo>
                    <a:lnTo>
                      <a:pt x="2632" y="6484"/>
                    </a:lnTo>
                    <a:lnTo>
                      <a:pt x="2589" y="6335"/>
                    </a:lnTo>
                    <a:lnTo>
                      <a:pt x="2557" y="6187"/>
                    </a:lnTo>
                    <a:lnTo>
                      <a:pt x="2525" y="6038"/>
                    </a:lnTo>
                    <a:lnTo>
                      <a:pt x="2515" y="5879"/>
                    </a:lnTo>
                    <a:lnTo>
                      <a:pt x="2494" y="5720"/>
                    </a:lnTo>
                    <a:lnTo>
                      <a:pt x="2494" y="5561"/>
                    </a:lnTo>
                    <a:lnTo>
                      <a:pt x="2494" y="5402"/>
                    </a:lnTo>
                    <a:lnTo>
                      <a:pt x="2515" y="5253"/>
                    </a:lnTo>
                    <a:lnTo>
                      <a:pt x="2525" y="5094"/>
                    </a:lnTo>
                    <a:lnTo>
                      <a:pt x="2557" y="4945"/>
                    </a:lnTo>
                    <a:lnTo>
                      <a:pt x="2589" y="4797"/>
                    </a:lnTo>
                    <a:lnTo>
                      <a:pt x="2632" y="4648"/>
                    </a:lnTo>
                    <a:lnTo>
                      <a:pt x="2685" y="4500"/>
                    </a:lnTo>
                    <a:lnTo>
                      <a:pt x="2738" y="4362"/>
                    </a:lnTo>
                    <a:lnTo>
                      <a:pt x="2801" y="4224"/>
                    </a:lnTo>
                    <a:lnTo>
                      <a:pt x="2865" y="4096"/>
                    </a:lnTo>
                    <a:lnTo>
                      <a:pt x="2939" y="3969"/>
                    </a:lnTo>
                    <a:lnTo>
                      <a:pt x="3024" y="3842"/>
                    </a:lnTo>
                    <a:lnTo>
                      <a:pt x="3109" y="3714"/>
                    </a:lnTo>
                    <a:lnTo>
                      <a:pt x="3194" y="3598"/>
                    </a:lnTo>
                    <a:lnTo>
                      <a:pt x="3300" y="3492"/>
                    </a:lnTo>
                    <a:lnTo>
                      <a:pt x="3396" y="3386"/>
                    </a:lnTo>
                    <a:lnTo>
                      <a:pt x="3502" y="3279"/>
                    </a:lnTo>
                    <a:lnTo>
                      <a:pt x="3618" y="3184"/>
                    </a:lnTo>
                    <a:lnTo>
                      <a:pt x="3735" y="3088"/>
                    </a:lnTo>
                    <a:lnTo>
                      <a:pt x="3852" y="3004"/>
                    </a:lnTo>
                    <a:lnTo>
                      <a:pt x="3979" y="2929"/>
                    </a:lnTo>
                    <a:lnTo>
                      <a:pt x="4106" y="2855"/>
                    </a:lnTo>
                    <a:lnTo>
                      <a:pt x="4244" y="2781"/>
                    </a:lnTo>
                    <a:lnTo>
                      <a:pt x="4382" y="2728"/>
                    </a:lnTo>
                    <a:lnTo>
                      <a:pt x="4520" y="2664"/>
                    </a:lnTo>
                    <a:lnTo>
                      <a:pt x="4658" y="2622"/>
                    </a:lnTo>
                    <a:lnTo>
                      <a:pt x="4807" y="2579"/>
                    </a:lnTo>
                    <a:lnTo>
                      <a:pt x="4955" y="2547"/>
                    </a:lnTo>
                    <a:lnTo>
                      <a:pt x="5104" y="2515"/>
                    </a:lnTo>
                    <a:lnTo>
                      <a:pt x="5263" y="2494"/>
                    </a:lnTo>
                    <a:lnTo>
                      <a:pt x="5422" y="2484"/>
                    </a:lnTo>
                    <a:close/>
                    <a:moveTo>
                      <a:pt x="4404" y="1"/>
                    </a:moveTo>
                    <a:lnTo>
                      <a:pt x="4404" y="107"/>
                    </a:lnTo>
                    <a:lnTo>
                      <a:pt x="4414" y="1242"/>
                    </a:lnTo>
                    <a:lnTo>
                      <a:pt x="4138" y="1327"/>
                    </a:lnTo>
                    <a:lnTo>
                      <a:pt x="3873" y="1423"/>
                    </a:lnTo>
                    <a:lnTo>
                      <a:pt x="3618" y="1539"/>
                    </a:lnTo>
                    <a:lnTo>
                      <a:pt x="3364" y="1667"/>
                    </a:lnTo>
                    <a:lnTo>
                      <a:pt x="2494" y="796"/>
                    </a:lnTo>
                    <a:lnTo>
                      <a:pt x="828" y="2431"/>
                    </a:lnTo>
                    <a:lnTo>
                      <a:pt x="1698" y="3311"/>
                    </a:lnTo>
                    <a:lnTo>
                      <a:pt x="1570" y="3555"/>
                    </a:lnTo>
                    <a:lnTo>
                      <a:pt x="1454" y="3810"/>
                    </a:lnTo>
                    <a:lnTo>
                      <a:pt x="1348" y="4075"/>
                    </a:lnTo>
                    <a:lnTo>
                      <a:pt x="1263" y="4351"/>
                    </a:lnTo>
                    <a:lnTo>
                      <a:pt x="74" y="4340"/>
                    </a:lnTo>
                    <a:lnTo>
                      <a:pt x="0" y="4340"/>
                    </a:lnTo>
                    <a:lnTo>
                      <a:pt x="0" y="6664"/>
                    </a:lnTo>
                    <a:lnTo>
                      <a:pt x="170" y="6675"/>
                    </a:lnTo>
                    <a:lnTo>
                      <a:pt x="1252" y="6675"/>
                    </a:lnTo>
                    <a:lnTo>
                      <a:pt x="1326" y="6951"/>
                    </a:lnTo>
                    <a:lnTo>
                      <a:pt x="1433" y="7216"/>
                    </a:lnTo>
                    <a:lnTo>
                      <a:pt x="1549" y="7471"/>
                    </a:lnTo>
                    <a:lnTo>
                      <a:pt x="1677" y="7725"/>
                    </a:lnTo>
                    <a:lnTo>
                      <a:pt x="753" y="8627"/>
                    </a:lnTo>
                    <a:lnTo>
                      <a:pt x="2409" y="10283"/>
                    </a:lnTo>
                    <a:lnTo>
                      <a:pt x="3321" y="9381"/>
                    </a:lnTo>
                    <a:lnTo>
                      <a:pt x="3576" y="9508"/>
                    </a:lnTo>
                    <a:lnTo>
                      <a:pt x="3831" y="9625"/>
                    </a:lnTo>
                    <a:lnTo>
                      <a:pt x="4106" y="9731"/>
                    </a:lnTo>
                    <a:lnTo>
                      <a:pt x="4372" y="9816"/>
                    </a:lnTo>
                    <a:lnTo>
                      <a:pt x="4372" y="11131"/>
                    </a:lnTo>
                    <a:lnTo>
                      <a:pt x="6717" y="11131"/>
                    </a:lnTo>
                    <a:lnTo>
                      <a:pt x="6717" y="9826"/>
                    </a:lnTo>
                    <a:lnTo>
                      <a:pt x="6993" y="9741"/>
                    </a:lnTo>
                    <a:lnTo>
                      <a:pt x="7258" y="9646"/>
                    </a:lnTo>
                    <a:lnTo>
                      <a:pt x="7513" y="9529"/>
                    </a:lnTo>
                    <a:lnTo>
                      <a:pt x="7767" y="9402"/>
                    </a:lnTo>
                    <a:lnTo>
                      <a:pt x="8690" y="10314"/>
                    </a:lnTo>
                    <a:lnTo>
                      <a:pt x="10356" y="8680"/>
                    </a:lnTo>
                    <a:lnTo>
                      <a:pt x="9433" y="7757"/>
                    </a:lnTo>
                    <a:lnTo>
                      <a:pt x="9560" y="7513"/>
                    </a:lnTo>
                    <a:lnTo>
                      <a:pt x="9677" y="7258"/>
                    </a:lnTo>
                    <a:lnTo>
                      <a:pt x="9783" y="6993"/>
                    </a:lnTo>
                    <a:lnTo>
                      <a:pt x="9868" y="6728"/>
                    </a:lnTo>
                    <a:lnTo>
                      <a:pt x="11163" y="6728"/>
                    </a:lnTo>
                    <a:lnTo>
                      <a:pt x="11163" y="4394"/>
                    </a:lnTo>
                    <a:lnTo>
                      <a:pt x="9879" y="4394"/>
                    </a:lnTo>
                    <a:lnTo>
                      <a:pt x="9804" y="4118"/>
                    </a:lnTo>
                    <a:lnTo>
                      <a:pt x="9698" y="3863"/>
                    </a:lnTo>
                    <a:lnTo>
                      <a:pt x="9582" y="3598"/>
                    </a:lnTo>
                    <a:lnTo>
                      <a:pt x="9454" y="3354"/>
                    </a:lnTo>
                    <a:lnTo>
                      <a:pt x="10356" y="2462"/>
                    </a:lnTo>
                    <a:lnTo>
                      <a:pt x="8712" y="807"/>
                    </a:lnTo>
                    <a:lnTo>
                      <a:pt x="7810" y="1698"/>
                    </a:lnTo>
                    <a:lnTo>
                      <a:pt x="7555" y="1560"/>
                    </a:lnTo>
                    <a:lnTo>
                      <a:pt x="7300" y="1444"/>
                    </a:lnTo>
                    <a:lnTo>
                      <a:pt x="7035" y="1338"/>
                    </a:lnTo>
                    <a:lnTo>
                      <a:pt x="6759" y="1253"/>
                    </a:lnTo>
                    <a:lnTo>
                      <a:pt x="6759" y="181"/>
                    </a:lnTo>
                    <a:lnTo>
                      <a:pt x="6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0" name="Google Shape;2080;p130"/>
          <p:cNvGrpSpPr/>
          <p:nvPr/>
        </p:nvGrpSpPr>
        <p:grpSpPr>
          <a:xfrm>
            <a:off x="3594304" y="3945723"/>
            <a:ext cx="457183" cy="457183"/>
            <a:chOff x="4737113" y="3244906"/>
            <a:chExt cx="649500" cy="649500"/>
          </a:xfrm>
        </p:grpSpPr>
        <p:sp>
          <p:nvSpPr>
            <p:cNvPr id="2081" name="Google Shape;2081;p130"/>
            <p:cNvSpPr/>
            <p:nvPr/>
          </p:nvSpPr>
          <p:spPr>
            <a:xfrm>
              <a:off x="4737113" y="3244906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30"/>
            <p:cNvSpPr/>
            <p:nvPr/>
          </p:nvSpPr>
          <p:spPr>
            <a:xfrm>
              <a:off x="4808695" y="3421043"/>
              <a:ext cx="508933" cy="270192"/>
            </a:xfrm>
            <a:custGeom>
              <a:rect b="b" l="l" r="r" t="t"/>
              <a:pathLst>
                <a:path extrusionOk="0" h="10049" w="18930">
                  <a:moveTo>
                    <a:pt x="7597" y="1"/>
                  </a:moveTo>
                  <a:lnTo>
                    <a:pt x="5730" y="5295"/>
                  </a:lnTo>
                  <a:lnTo>
                    <a:pt x="0" y="5571"/>
                  </a:lnTo>
                  <a:lnTo>
                    <a:pt x="6377" y="6356"/>
                  </a:lnTo>
                  <a:lnTo>
                    <a:pt x="7364" y="3576"/>
                  </a:lnTo>
                  <a:lnTo>
                    <a:pt x="8850" y="10049"/>
                  </a:lnTo>
                  <a:lnTo>
                    <a:pt x="10813" y="5911"/>
                  </a:lnTo>
                  <a:lnTo>
                    <a:pt x="18930" y="5550"/>
                  </a:lnTo>
                  <a:lnTo>
                    <a:pt x="10356" y="4606"/>
                  </a:lnTo>
                  <a:lnTo>
                    <a:pt x="9210" y="7014"/>
                  </a:lnTo>
                  <a:lnTo>
                    <a:pt x="7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3" name="Google Shape;2083;p130"/>
          <p:cNvGrpSpPr/>
          <p:nvPr/>
        </p:nvGrpSpPr>
        <p:grpSpPr>
          <a:xfrm>
            <a:off x="3594316" y="3272511"/>
            <a:ext cx="457183" cy="457183"/>
            <a:chOff x="3784676" y="3222117"/>
            <a:chExt cx="649500" cy="649500"/>
          </a:xfrm>
        </p:grpSpPr>
        <p:sp>
          <p:nvSpPr>
            <p:cNvPr id="2084" name="Google Shape;2084;p130"/>
            <p:cNvSpPr/>
            <p:nvPr/>
          </p:nvSpPr>
          <p:spPr>
            <a:xfrm>
              <a:off x="3784676" y="3222117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30"/>
            <p:cNvSpPr/>
            <p:nvPr/>
          </p:nvSpPr>
          <p:spPr>
            <a:xfrm>
              <a:off x="3954923" y="3424208"/>
              <a:ext cx="308542" cy="252849"/>
            </a:xfrm>
            <a:custGeom>
              <a:rect b="b" l="l" r="r" t="t"/>
              <a:pathLst>
                <a:path extrusionOk="0" h="11259" w="13742">
                  <a:moveTo>
                    <a:pt x="11524" y="1"/>
                  </a:moveTo>
                  <a:lnTo>
                    <a:pt x="4701" y="6823"/>
                  </a:lnTo>
                  <a:lnTo>
                    <a:pt x="2218" y="4341"/>
                  </a:lnTo>
                  <a:lnTo>
                    <a:pt x="0" y="6558"/>
                  </a:lnTo>
                  <a:lnTo>
                    <a:pt x="4701" y="11259"/>
                  </a:lnTo>
                  <a:lnTo>
                    <a:pt x="13741" y="2218"/>
                  </a:lnTo>
                  <a:lnTo>
                    <a:pt x="11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130"/>
          <p:cNvSpPr txBox="1"/>
          <p:nvPr/>
        </p:nvSpPr>
        <p:spPr>
          <a:xfrm>
            <a:off x="1127742" y="1955177"/>
            <a:ext cx="169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Modeler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 &amp; deploy business process diagrams with BPMN &amp; DMN.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b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Available via web and desktop app.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30"/>
          <p:cNvSpPr txBox="1"/>
          <p:nvPr/>
        </p:nvSpPr>
        <p:spPr>
          <a:xfrm>
            <a:off x="4083725" y="1955175"/>
            <a:ext cx="172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Workflow Engine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 and orchestrate mission-critical business processes via BPMN.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8" name="Google Shape;2088;p130"/>
          <p:cNvSpPr txBox="1"/>
          <p:nvPr/>
        </p:nvSpPr>
        <p:spPr>
          <a:xfrm>
            <a:off x="4083717" y="3945723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Cockpit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 time visibility to monitor, analyze and resolve problems with any process instance.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9" name="Google Shape;2089;p130"/>
          <p:cNvSpPr txBox="1"/>
          <p:nvPr/>
        </p:nvSpPr>
        <p:spPr>
          <a:xfrm>
            <a:off x="4083717" y="3272511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Tasklist</a:t>
            </a:r>
            <a:endParaRPr b="1" i="0" sz="9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and execute tasks that require human interaction via easy-to-use Forms or via your own apps with the Tasklist API.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0" name="Google Shape;2090;p130"/>
          <p:cNvGrpSpPr/>
          <p:nvPr/>
        </p:nvGrpSpPr>
        <p:grpSpPr>
          <a:xfrm>
            <a:off x="6550283" y="1955177"/>
            <a:ext cx="457183" cy="457183"/>
            <a:chOff x="6813243" y="2535690"/>
            <a:chExt cx="649500" cy="649500"/>
          </a:xfrm>
        </p:grpSpPr>
        <p:sp>
          <p:nvSpPr>
            <p:cNvPr id="2091" name="Google Shape;2091;p130"/>
            <p:cNvSpPr/>
            <p:nvPr/>
          </p:nvSpPr>
          <p:spPr>
            <a:xfrm>
              <a:off x="6813243" y="2535690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26D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30"/>
            <p:cNvSpPr/>
            <p:nvPr/>
          </p:nvSpPr>
          <p:spPr>
            <a:xfrm>
              <a:off x="6977811" y="2727933"/>
              <a:ext cx="308529" cy="261814"/>
            </a:xfrm>
            <a:custGeom>
              <a:rect b="b" l="l" r="r" t="t"/>
              <a:pathLst>
                <a:path extrusionOk="0" h="11408" w="13445">
                  <a:moveTo>
                    <a:pt x="13445" y="0"/>
                  </a:moveTo>
                  <a:lnTo>
                    <a:pt x="8362" y="404"/>
                  </a:lnTo>
                  <a:lnTo>
                    <a:pt x="9349" y="1836"/>
                  </a:lnTo>
                  <a:lnTo>
                    <a:pt x="7025" y="3576"/>
                  </a:lnTo>
                  <a:lnTo>
                    <a:pt x="6696" y="3852"/>
                  </a:lnTo>
                  <a:lnTo>
                    <a:pt x="6717" y="4170"/>
                  </a:lnTo>
                  <a:lnTo>
                    <a:pt x="7163" y="9412"/>
                  </a:lnTo>
                  <a:lnTo>
                    <a:pt x="4341" y="9094"/>
                  </a:lnTo>
                  <a:lnTo>
                    <a:pt x="4266" y="9094"/>
                  </a:lnTo>
                  <a:lnTo>
                    <a:pt x="4203" y="9115"/>
                  </a:lnTo>
                  <a:lnTo>
                    <a:pt x="1" y="11407"/>
                  </a:lnTo>
                  <a:lnTo>
                    <a:pt x="4298" y="9571"/>
                  </a:lnTo>
                  <a:lnTo>
                    <a:pt x="7524" y="10240"/>
                  </a:lnTo>
                  <a:lnTo>
                    <a:pt x="7969" y="10346"/>
                  </a:lnTo>
                  <a:lnTo>
                    <a:pt x="7969" y="9826"/>
                  </a:lnTo>
                  <a:lnTo>
                    <a:pt x="8086" y="4521"/>
                  </a:lnTo>
                  <a:lnTo>
                    <a:pt x="10272" y="3184"/>
                  </a:lnTo>
                  <a:lnTo>
                    <a:pt x="11248" y="4606"/>
                  </a:lnTo>
                  <a:lnTo>
                    <a:pt x="13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3" name="Google Shape;2093;p130"/>
          <p:cNvSpPr txBox="1"/>
          <p:nvPr/>
        </p:nvSpPr>
        <p:spPr>
          <a:xfrm>
            <a:off x="7039692" y="1955177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Optimize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the insights you need to understand and continuously improve your business processes.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4" name="Google Shape;2094;p130"/>
          <p:cNvGrpSpPr/>
          <p:nvPr/>
        </p:nvGrpSpPr>
        <p:grpSpPr>
          <a:xfrm>
            <a:off x="790745" y="2731031"/>
            <a:ext cx="304815" cy="304815"/>
            <a:chOff x="2597511" y="3997306"/>
            <a:chExt cx="457200" cy="457200"/>
          </a:xfrm>
        </p:grpSpPr>
        <p:sp>
          <p:nvSpPr>
            <p:cNvPr id="2095" name="Google Shape;2095;p130"/>
            <p:cNvSpPr/>
            <p:nvPr/>
          </p:nvSpPr>
          <p:spPr>
            <a:xfrm>
              <a:off x="2597511" y="3997306"/>
              <a:ext cx="457200" cy="4572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6" name="Google Shape;2096;p130"/>
            <p:cNvGrpSpPr/>
            <p:nvPr/>
          </p:nvGrpSpPr>
          <p:grpSpPr>
            <a:xfrm>
              <a:off x="2703060" y="4119321"/>
              <a:ext cx="246086" cy="213144"/>
              <a:chOff x="7239892" y="1958476"/>
              <a:chExt cx="338775" cy="293425"/>
            </a:xfrm>
          </p:grpSpPr>
          <p:sp>
            <p:nvSpPr>
              <p:cNvPr id="2097" name="Google Shape;2097;p130"/>
              <p:cNvSpPr/>
              <p:nvPr/>
            </p:nvSpPr>
            <p:spPr>
              <a:xfrm>
                <a:off x="7239892" y="1958476"/>
                <a:ext cx="338775" cy="59175"/>
              </a:xfrm>
              <a:custGeom>
                <a:rect b="b" l="l" r="r" t="t"/>
                <a:pathLst>
                  <a:path extrusionOk="0" h="2367" w="13551">
                    <a:moveTo>
                      <a:pt x="723" y="414"/>
                    </a:moveTo>
                    <a:lnTo>
                      <a:pt x="723" y="1953"/>
                    </a:lnTo>
                    <a:lnTo>
                      <a:pt x="436" y="1953"/>
                    </a:lnTo>
                    <a:lnTo>
                      <a:pt x="436" y="414"/>
                    </a:lnTo>
                    <a:close/>
                    <a:moveTo>
                      <a:pt x="1" y="1"/>
                    </a:moveTo>
                    <a:lnTo>
                      <a:pt x="1" y="2367"/>
                    </a:lnTo>
                    <a:lnTo>
                      <a:pt x="13551" y="2367"/>
                    </a:lnTo>
                    <a:lnTo>
                      <a:pt x="135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130"/>
              <p:cNvSpPr/>
              <p:nvPr/>
            </p:nvSpPr>
            <p:spPr>
              <a:xfrm>
                <a:off x="7239892" y="2194051"/>
                <a:ext cx="146475" cy="57850"/>
              </a:xfrm>
              <a:custGeom>
                <a:rect b="b" l="l" r="r" t="t"/>
                <a:pathLst>
                  <a:path extrusionOk="0" h="2314" w="5859">
                    <a:moveTo>
                      <a:pt x="1" y="0"/>
                    </a:moveTo>
                    <a:lnTo>
                      <a:pt x="1" y="2313"/>
                    </a:lnTo>
                    <a:lnTo>
                      <a:pt x="5858" y="2313"/>
                    </a:lnTo>
                    <a:lnTo>
                      <a:pt x="58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130"/>
              <p:cNvSpPr/>
              <p:nvPr/>
            </p:nvSpPr>
            <p:spPr>
              <a:xfrm>
                <a:off x="7239892" y="2076526"/>
                <a:ext cx="338775" cy="59175"/>
              </a:xfrm>
              <a:custGeom>
                <a:rect b="b" l="l" r="r" t="t"/>
                <a:pathLst>
                  <a:path extrusionOk="0" h="2367" w="13551">
                    <a:moveTo>
                      <a:pt x="723" y="457"/>
                    </a:moveTo>
                    <a:lnTo>
                      <a:pt x="723" y="1995"/>
                    </a:lnTo>
                    <a:lnTo>
                      <a:pt x="436" y="1995"/>
                    </a:lnTo>
                    <a:lnTo>
                      <a:pt x="436" y="457"/>
                    </a:lnTo>
                    <a:close/>
                    <a:moveTo>
                      <a:pt x="1" y="0"/>
                    </a:moveTo>
                    <a:lnTo>
                      <a:pt x="1" y="2367"/>
                    </a:lnTo>
                    <a:lnTo>
                      <a:pt x="13551" y="2367"/>
                    </a:lnTo>
                    <a:lnTo>
                      <a:pt x="135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0" name="Google Shape;2100;p130"/>
          <p:cNvSpPr/>
          <p:nvPr/>
        </p:nvSpPr>
        <p:spPr>
          <a:xfrm>
            <a:off x="3119505" y="2218229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30"/>
          <p:cNvSpPr/>
          <p:nvPr/>
        </p:nvSpPr>
        <p:spPr>
          <a:xfrm>
            <a:off x="6075493" y="2218229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2" name="Google Shape;2102;p130"/>
          <p:cNvGrpSpPr/>
          <p:nvPr/>
        </p:nvGrpSpPr>
        <p:grpSpPr>
          <a:xfrm>
            <a:off x="152950" y="2405825"/>
            <a:ext cx="7521773" cy="2575610"/>
            <a:chOff x="152950" y="2423013"/>
            <a:chExt cx="7521773" cy="2575610"/>
          </a:xfrm>
        </p:grpSpPr>
        <p:cxnSp>
          <p:nvCxnSpPr>
            <p:cNvPr id="2103" name="Google Shape;2103;p130"/>
            <p:cNvCxnSpPr/>
            <p:nvPr/>
          </p:nvCxnSpPr>
          <p:spPr>
            <a:xfrm>
              <a:off x="7674723" y="3187523"/>
              <a:ext cx="0" cy="181110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04" name="Google Shape;2104;p130"/>
            <p:cNvCxnSpPr/>
            <p:nvPr/>
          </p:nvCxnSpPr>
          <p:spPr>
            <a:xfrm rot="10800000">
              <a:off x="160923" y="4990574"/>
              <a:ext cx="7513800" cy="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05" name="Google Shape;2105;p130"/>
            <p:cNvCxnSpPr/>
            <p:nvPr/>
          </p:nvCxnSpPr>
          <p:spPr>
            <a:xfrm rot="10800000">
              <a:off x="152950" y="2423013"/>
              <a:ext cx="0" cy="257280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106" name="Google Shape;2106;p130"/>
          <p:cNvSpPr/>
          <p:nvPr/>
        </p:nvSpPr>
        <p:spPr>
          <a:xfrm>
            <a:off x="109990" y="2218216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30"/>
          <p:cNvSpPr/>
          <p:nvPr/>
        </p:nvSpPr>
        <p:spPr>
          <a:xfrm rot="5400000">
            <a:off x="7599943" y="2953291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8" name="Google Shape;210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859" y="97932"/>
            <a:ext cx="548640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9" name="Google Shape;2109;p130"/>
          <p:cNvCxnSpPr>
            <a:stCxn id="2062" idx="1"/>
            <a:endCxn id="2095" idx="1"/>
          </p:cNvCxnSpPr>
          <p:nvPr/>
        </p:nvCxnSpPr>
        <p:spPr>
          <a:xfrm>
            <a:off x="638348" y="2183774"/>
            <a:ext cx="152400" cy="699600"/>
          </a:xfrm>
          <a:prstGeom prst="bentConnector3">
            <a:avLst>
              <a:gd fmla="val -768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0" name="Google Shape;2110;p130"/>
          <p:cNvSpPr txBox="1"/>
          <p:nvPr/>
        </p:nvSpPr>
        <p:spPr>
          <a:xfrm>
            <a:off x="1127755" y="2731027"/>
            <a:ext cx="169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Forms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Drag &amp; drop creation of forms that power workflows that require human interaction.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1" name="Google Shape;2111;p130"/>
          <p:cNvSpPr txBox="1"/>
          <p:nvPr/>
        </p:nvSpPr>
        <p:spPr>
          <a:xfrm>
            <a:off x="4083725" y="2613419"/>
            <a:ext cx="172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Decision Engine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Align IT and the business to automate decisions and orchestrate them as part of end-to-end business processes via DMN.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2" name="Google Shape;2112;p130"/>
          <p:cNvSpPr/>
          <p:nvPr/>
        </p:nvSpPr>
        <p:spPr>
          <a:xfrm>
            <a:off x="3594302" y="2613431"/>
            <a:ext cx="457200" cy="457200"/>
          </a:xfrm>
          <a:prstGeom prst="roundRect">
            <a:avLst>
              <a:gd fmla="val 16667" name="adj"/>
            </a:avLst>
          </a:prstGeom>
          <a:solidFill>
            <a:srgbClr val="0072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3" name="Google Shape;2113;p130"/>
          <p:cNvGrpSpPr/>
          <p:nvPr/>
        </p:nvGrpSpPr>
        <p:grpSpPr>
          <a:xfrm>
            <a:off x="3674850" y="2742919"/>
            <a:ext cx="296075" cy="198175"/>
            <a:chOff x="5559450" y="1977850"/>
            <a:chExt cx="296075" cy="198175"/>
          </a:xfrm>
        </p:grpSpPr>
        <p:sp>
          <p:nvSpPr>
            <p:cNvPr id="2114" name="Google Shape;2114;p130"/>
            <p:cNvSpPr/>
            <p:nvPr/>
          </p:nvSpPr>
          <p:spPr>
            <a:xfrm>
              <a:off x="5559450" y="1977850"/>
              <a:ext cx="296075" cy="47250"/>
            </a:xfrm>
            <a:custGeom>
              <a:rect b="b" l="l" r="r" t="t"/>
              <a:pathLst>
                <a:path extrusionOk="0" h="1890" w="11843">
                  <a:moveTo>
                    <a:pt x="1" y="1"/>
                  </a:moveTo>
                  <a:lnTo>
                    <a:pt x="1" y="1889"/>
                  </a:lnTo>
                  <a:lnTo>
                    <a:pt x="11842" y="1889"/>
                  </a:lnTo>
                  <a:lnTo>
                    <a:pt x="11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30"/>
            <p:cNvSpPr/>
            <p:nvPr/>
          </p:nvSpPr>
          <p:spPr>
            <a:xfrm>
              <a:off x="5650975" y="2055300"/>
              <a:ext cx="204550" cy="45125"/>
            </a:xfrm>
            <a:custGeom>
              <a:rect b="b" l="l" r="r" t="t"/>
              <a:pathLst>
                <a:path extrusionOk="0" h="1805" w="8182">
                  <a:moveTo>
                    <a:pt x="0" y="1"/>
                  </a:moveTo>
                  <a:lnTo>
                    <a:pt x="0" y="1805"/>
                  </a:lnTo>
                  <a:lnTo>
                    <a:pt x="8181" y="1805"/>
                  </a:lnTo>
                  <a:lnTo>
                    <a:pt x="81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30"/>
            <p:cNvSpPr/>
            <p:nvPr/>
          </p:nvSpPr>
          <p:spPr>
            <a:xfrm>
              <a:off x="5559450" y="2055300"/>
              <a:ext cx="61025" cy="45125"/>
            </a:xfrm>
            <a:custGeom>
              <a:rect b="b" l="l" r="r" t="t"/>
              <a:pathLst>
                <a:path extrusionOk="0" h="1805" w="2441">
                  <a:moveTo>
                    <a:pt x="1" y="1"/>
                  </a:moveTo>
                  <a:lnTo>
                    <a:pt x="1" y="1805"/>
                  </a:lnTo>
                  <a:lnTo>
                    <a:pt x="2441" y="1805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30"/>
            <p:cNvSpPr/>
            <p:nvPr/>
          </p:nvSpPr>
          <p:spPr>
            <a:xfrm>
              <a:off x="5559450" y="2130925"/>
              <a:ext cx="61025" cy="45100"/>
            </a:xfrm>
            <a:custGeom>
              <a:rect b="b" l="l" r="r" t="t"/>
              <a:pathLst>
                <a:path extrusionOk="0" h="1804" w="2441">
                  <a:moveTo>
                    <a:pt x="1" y="0"/>
                  </a:moveTo>
                  <a:lnTo>
                    <a:pt x="1" y="1804"/>
                  </a:lnTo>
                  <a:lnTo>
                    <a:pt x="2441" y="1804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30"/>
            <p:cNvSpPr/>
            <p:nvPr/>
          </p:nvSpPr>
          <p:spPr>
            <a:xfrm>
              <a:off x="5650975" y="2130925"/>
              <a:ext cx="204550" cy="45100"/>
            </a:xfrm>
            <a:custGeom>
              <a:rect b="b" l="l" r="r" t="t"/>
              <a:pathLst>
                <a:path extrusionOk="0" h="1804" w="8182">
                  <a:moveTo>
                    <a:pt x="0" y="0"/>
                  </a:moveTo>
                  <a:lnTo>
                    <a:pt x="0" y="1804"/>
                  </a:lnTo>
                  <a:lnTo>
                    <a:pt x="8181" y="1804"/>
                  </a:lnTo>
                  <a:lnTo>
                    <a:pt x="8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31"/>
          <p:cNvSpPr/>
          <p:nvPr/>
        </p:nvSpPr>
        <p:spPr>
          <a:xfrm>
            <a:off x="441448" y="1725427"/>
            <a:ext cx="2549700" cy="1157400"/>
          </a:xfrm>
          <a:prstGeom prst="roundRect">
            <a:avLst>
              <a:gd fmla="val 9104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31"/>
          <p:cNvSpPr txBox="1"/>
          <p:nvPr/>
        </p:nvSpPr>
        <p:spPr>
          <a:xfrm>
            <a:off x="441448" y="229799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Camunda Platform 8: The Universal Process Orchestrator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5" name="Google Shape;2125;p131"/>
          <p:cNvSpPr txBox="1"/>
          <p:nvPr/>
        </p:nvSpPr>
        <p:spPr>
          <a:xfrm>
            <a:off x="104820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C5D0D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</a:t>
            </a:r>
            <a:endParaRPr b="0" i="0" sz="1600" u="none" cap="none" strike="noStrike">
              <a:solidFill>
                <a:srgbClr val="FC5D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6" name="Google Shape;2126;p131"/>
          <p:cNvGrpSpPr/>
          <p:nvPr/>
        </p:nvGrpSpPr>
        <p:grpSpPr>
          <a:xfrm>
            <a:off x="638348" y="1955177"/>
            <a:ext cx="457193" cy="457193"/>
            <a:chOff x="1365755" y="1960425"/>
            <a:chExt cx="788400" cy="788400"/>
          </a:xfrm>
        </p:grpSpPr>
        <p:sp>
          <p:nvSpPr>
            <p:cNvPr id="2127" name="Google Shape;2127;p131"/>
            <p:cNvSpPr/>
            <p:nvPr/>
          </p:nvSpPr>
          <p:spPr>
            <a:xfrm>
              <a:off x="1365755" y="1960425"/>
              <a:ext cx="788400" cy="7884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8" name="Google Shape;2128;p131"/>
            <p:cNvGrpSpPr/>
            <p:nvPr/>
          </p:nvGrpSpPr>
          <p:grpSpPr>
            <a:xfrm>
              <a:off x="1479376" y="2281793"/>
              <a:ext cx="548575" cy="142997"/>
              <a:chOff x="2443850" y="2022150"/>
              <a:chExt cx="419400" cy="109325"/>
            </a:xfrm>
          </p:grpSpPr>
          <p:sp>
            <p:nvSpPr>
              <p:cNvPr id="2129" name="Google Shape;2129;p131"/>
              <p:cNvSpPr/>
              <p:nvPr/>
            </p:nvSpPr>
            <p:spPr>
              <a:xfrm>
                <a:off x="2443850" y="2038325"/>
                <a:ext cx="77200" cy="77225"/>
              </a:xfrm>
              <a:custGeom>
                <a:rect b="b" l="l" r="r" t="t"/>
                <a:pathLst>
                  <a:path extrusionOk="0" h="3089" w="3088">
                    <a:moveTo>
                      <a:pt x="1380" y="1"/>
                    </a:moveTo>
                    <a:lnTo>
                      <a:pt x="1231" y="33"/>
                    </a:lnTo>
                    <a:lnTo>
                      <a:pt x="1082" y="65"/>
                    </a:lnTo>
                    <a:lnTo>
                      <a:pt x="945" y="118"/>
                    </a:lnTo>
                    <a:lnTo>
                      <a:pt x="807" y="181"/>
                    </a:lnTo>
                    <a:lnTo>
                      <a:pt x="679" y="256"/>
                    </a:lnTo>
                    <a:lnTo>
                      <a:pt x="563" y="351"/>
                    </a:lnTo>
                    <a:lnTo>
                      <a:pt x="446" y="447"/>
                    </a:lnTo>
                    <a:lnTo>
                      <a:pt x="350" y="563"/>
                    </a:lnTo>
                    <a:lnTo>
                      <a:pt x="265" y="680"/>
                    </a:lnTo>
                    <a:lnTo>
                      <a:pt x="181" y="807"/>
                    </a:lnTo>
                    <a:lnTo>
                      <a:pt x="117" y="945"/>
                    </a:lnTo>
                    <a:lnTo>
                      <a:pt x="64" y="1083"/>
                    </a:lnTo>
                    <a:lnTo>
                      <a:pt x="32" y="1232"/>
                    </a:lnTo>
                    <a:lnTo>
                      <a:pt x="0" y="1380"/>
                    </a:lnTo>
                    <a:lnTo>
                      <a:pt x="0" y="1539"/>
                    </a:lnTo>
                    <a:lnTo>
                      <a:pt x="0" y="1699"/>
                    </a:lnTo>
                    <a:lnTo>
                      <a:pt x="32" y="1858"/>
                    </a:lnTo>
                    <a:lnTo>
                      <a:pt x="64" y="2006"/>
                    </a:lnTo>
                    <a:lnTo>
                      <a:pt x="117" y="2144"/>
                    </a:lnTo>
                    <a:lnTo>
                      <a:pt x="181" y="2282"/>
                    </a:lnTo>
                    <a:lnTo>
                      <a:pt x="265" y="2410"/>
                    </a:lnTo>
                    <a:lnTo>
                      <a:pt x="350" y="2526"/>
                    </a:lnTo>
                    <a:lnTo>
                      <a:pt x="446" y="2632"/>
                    </a:lnTo>
                    <a:lnTo>
                      <a:pt x="563" y="2738"/>
                    </a:lnTo>
                    <a:lnTo>
                      <a:pt x="679" y="2823"/>
                    </a:lnTo>
                    <a:lnTo>
                      <a:pt x="807" y="2898"/>
                    </a:lnTo>
                    <a:lnTo>
                      <a:pt x="945" y="2972"/>
                    </a:lnTo>
                    <a:lnTo>
                      <a:pt x="1082" y="3025"/>
                    </a:lnTo>
                    <a:lnTo>
                      <a:pt x="1231" y="3057"/>
                    </a:lnTo>
                    <a:lnTo>
                      <a:pt x="1380" y="3078"/>
                    </a:lnTo>
                    <a:lnTo>
                      <a:pt x="1539" y="3089"/>
                    </a:lnTo>
                    <a:lnTo>
                      <a:pt x="1698" y="3078"/>
                    </a:lnTo>
                    <a:lnTo>
                      <a:pt x="1857" y="3057"/>
                    </a:lnTo>
                    <a:lnTo>
                      <a:pt x="2006" y="3025"/>
                    </a:lnTo>
                    <a:lnTo>
                      <a:pt x="2144" y="2972"/>
                    </a:lnTo>
                    <a:lnTo>
                      <a:pt x="2281" y="2898"/>
                    </a:lnTo>
                    <a:lnTo>
                      <a:pt x="2409" y="2823"/>
                    </a:lnTo>
                    <a:lnTo>
                      <a:pt x="2526" y="2738"/>
                    </a:lnTo>
                    <a:lnTo>
                      <a:pt x="2632" y="2632"/>
                    </a:lnTo>
                    <a:lnTo>
                      <a:pt x="2738" y="2526"/>
                    </a:lnTo>
                    <a:lnTo>
                      <a:pt x="2823" y="2410"/>
                    </a:lnTo>
                    <a:lnTo>
                      <a:pt x="2908" y="2282"/>
                    </a:lnTo>
                    <a:lnTo>
                      <a:pt x="2971" y="2144"/>
                    </a:lnTo>
                    <a:lnTo>
                      <a:pt x="3024" y="2006"/>
                    </a:lnTo>
                    <a:lnTo>
                      <a:pt x="3056" y="1858"/>
                    </a:lnTo>
                    <a:lnTo>
                      <a:pt x="3077" y="1699"/>
                    </a:lnTo>
                    <a:lnTo>
                      <a:pt x="3088" y="1539"/>
                    </a:lnTo>
                    <a:lnTo>
                      <a:pt x="3077" y="1380"/>
                    </a:lnTo>
                    <a:lnTo>
                      <a:pt x="3056" y="1232"/>
                    </a:lnTo>
                    <a:lnTo>
                      <a:pt x="3024" y="1083"/>
                    </a:lnTo>
                    <a:lnTo>
                      <a:pt x="2971" y="945"/>
                    </a:lnTo>
                    <a:lnTo>
                      <a:pt x="2908" y="807"/>
                    </a:lnTo>
                    <a:lnTo>
                      <a:pt x="2823" y="680"/>
                    </a:lnTo>
                    <a:lnTo>
                      <a:pt x="2738" y="563"/>
                    </a:lnTo>
                    <a:lnTo>
                      <a:pt x="2632" y="447"/>
                    </a:lnTo>
                    <a:lnTo>
                      <a:pt x="2526" y="351"/>
                    </a:lnTo>
                    <a:lnTo>
                      <a:pt x="2409" y="256"/>
                    </a:lnTo>
                    <a:lnTo>
                      <a:pt x="2281" y="181"/>
                    </a:lnTo>
                    <a:lnTo>
                      <a:pt x="2144" y="118"/>
                    </a:lnTo>
                    <a:lnTo>
                      <a:pt x="2006" y="65"/>
                    </a:lnTo>
                    <a:lnTo>
                      <a:pt x="1857" y="33"/>
                    </a:lnTo>
                    <a:lnTo>
                      <a:pt x="16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131"/>
              <p:cNvSpPr/>
              <p:nvPr/>
            </p:nvSpPr>
            <p:spPr>
              <a:xfrm>
                <a:off x="2785775" y="2038325"/>
                <a:ext cx="77475" cy="77225"/>
              </a:xfrm>
              <a:custGeom>
                <a:rect b="b" l="l" r="r" t="t"/>
                <a:pathLst>
                  <a:path extrusionOk="0" h="3089" w="3099">
                    <a:moveTo>
                      <a:pt x="1391" y="1"/>
                    </a:moveTo>
                    <a:lnTo>
                      <a:pt x="1231" y="33"/>
                    </a:lnTo>
                    <a:lnTo>
                      <a:pt x="1083" y="65"/>
                    </a:lnTo>
                    <a:lnTo>
                      <a:pt x="945" y="118"/>
                    </a:lnTo>
                    <a:lnTo>
                      <a:pt x="807" y="181"/>
                    </a:lnTo>
                    <a:lnTo>
                      <a:pt x="680" y="256"/>
                    </a:lnTo>
                    <a:lnTo>
                      <a:pt x="563" y="351"/>
                    </a:lnTo>
                    <a:lnTo>
                      <a:pt x="457" y="447"/>
                    </a:lnTo>
                    <a:lnTo>
                      <a:pt x="351" y="563"/>
                    </a:lnTo>
                    <a:lnTo>
                      <a:pt x="266" y="680"/>
                    </a:lnTo>
                    <a:lnTo>
                      <a:pt x="192" y="807"/>
                    </a:lnTo>
                    <a:lnTo>
                      <a:pt x="128" y="945"/>
                    </a:lnTo>
                    <a:lnTo>
                      <a:pt x="75" y="1083"/>
                    </a:lnTo>
                    <a:lnTo>
                      <a:pt x="32" y="1232"/>
                    </a:lnTo>
                    <a:lnTo>
                      <a:pt x="11" y="1380"/>
                    </a:lnTo>
                    <a:lnTo>
                      <a:pt x="1" y="1539"/>
                    </a:lnTo>
                    <a:lnTo>
                      <a:pt x="11" y="1699"/>
                    </a:lnTo>
                    <a:lnTo>
                      <a:pt x="32" y="1858"/>
                    </a:lnTo>
                    <a:lnTo>
                      <a:pt x="75" y="2006"/>
                    </a:lnTo>
                    <a:lnTo>
                      <a:pt x="128" y="2144"/>
                    </a:lnTo>
                    <a:lnTo>
                      <a:pt x="192" y="2282"/>
                    </a:lnTo>
                    <a:lnTo>
                      <a:pt x="266" y="2410"/>
                    </a:lnTo>
                    <a:lnTo>
                      <a:pt x="351" y="2526"/>
                    </a:lnTo>
                    <a:lnTo>
                      <a:pt x="457" y="2632"/>
                    </a:lnTo>
                    <a:lnTo>
                      <a:pt x="563" y="2738"/>
                    </a:lnTo>
                    <a:lnTo>
                      <a:pt x="680" y="2823"/>
                    </a:lnTo>
                    <a:lnTo>
                      <a:pt x="807" y="2898"/>
                    </a:lnTo>
                    <a:lnTo>
                      <a:pt x="945" y="2972"/>
                    </a:lnTo>
                    <a:lnTo>
                      <a:pt x="1083" y="3025"/>
                    </a:lnTo>
                    <a:lnTo>
                      <a:pt x="1231" y="3057"/>
                    </a:lnTo>
                    <a:lnTo>
                      <a:pt x="1391" y="3078"/>
                    </a:lnTo>
                    <a:lnTo>
                      <a:pt x="1550" y="3089"/>
                    </a:lnTo>
                    <a:lnTo>
                      <a:pt x="1709" y="3078"/>
                    </a:lnTo>
                    <a:lnTo>
                      <a:pt x="1857" y="3057"/>
                    </a:lnTo>
                    <a:lnTo>
                      <a:pt x="2006" y="3025"/>
                    </a:lnTo>
                    <a:lnTo>
                      <a:pt x="2155" y="2972"/>
                    </a:lnTo>
                    <a:lnTo>
                      <a:pt x="2282" y="2898"/>
                    </a:lnTo>
                    <a:lnTo>
                      <a:pt x="2409" y="2823"/>
                    </a:lnTo>
                    <a:lnTo>
                      <a:pt x="2537" y="2738"/>
                    </a:lnTo>
                    <a:lnTo>
                      <a:pt x="2643" y="2632"/>
                    </a:lnTo>
                    <a:lnTo>
                      <a:pt x="2738" y="2526"/>
                    </a:lnTo>
                    <a:lnTo>
                      <a:pt x="2834" y="2410"/>
                    </a:lnTo>
                    <a:lnTo>
                      <a:pt x="2908" y="2282"/>
                    </a:lnTo>
                    <a:lnTo>
                      <a:pt x="2972" y="2144"/>
                    </a:lnTo>
                    <a:lnTo>
                      <a:pt x="3025" y="2006"/>
                    </a:lnTo>
                    <a:lnTo>
                      <a:pt x="3067" y="1858"/>
                    </a:lnTo>
                    <a:lnTo>
                      <a:pt x="3088" y="1699"/>
                    </a:lnTo>
                    <a:lnTo>
                      <a:pt x="3099" y="1539"/>
                    </a:lnTo>
                    <a:lnTo>
                      <a:pt x="3088" y="1380"/>
                    </a:lnTo>
                    <a:lnTo>
                      <a:pt x="3067" y="1232"/>
                    </a:lnTo>
                    <a:lnTo>
                      <a:pt x="3025" y="1083"/>
                    </a:lnTo>
                    <a:lnTo>
                      <a:pt x="2972" y="945"/>
                    </a:lnTo>
                    <a:lnTo>
                      <a:pt x="2908" y="807"/>
                    </a:lnTo>
                    <a:lnTo>
                      <a:pt x="2834" y="680"/>
                    </a:lnTo>
                    <a:lnTo>
                      <a:pt x="2738" y="563"/>
                    </a:lnTo>
                    <a:lnTo>
                      <a:pt x="2643" y="447"/>
                    </a:lnTo>
                    <a:lnTo>
                      <a:pt x="2537" y="351"/>
                    </a:lnTo>
                    <a:lnTo>
                      <a:pt x="2409" y="256"/>
                    </a:lnTo>
                    <a:lnTo>
                      <a:pt x="2282" y="181"/>
                    </a:lnTo>
                    <a:lnTo>
                      <a:pt x="2155" y="118"/>
                    </a:lnTo>
                    <a:lnTo>
                      <a:pt x="2006" y="65"/>
                    </a:lnTo>
                    <a:lnTo>
                      <a:pt x="1857" y="33"/>
                    </a:lnTo>
                    <a:lnTo>
                      <a:pt x="1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131"/>
              <p:cNvSpPr/>
              <p:nvPr/>
            </p:nvSpPr>
            <p:spPr>
              <a:xfrm>
                <a:off x="2550475" y="2038325"/>
                <a:ext cx="77500" cy="77225"/>
              </a:xfrm>
              <a:custGeom>
                <a:rect b="b" l="l" r="r" t="t"/>
                <a:pathLst>
                  <a:path extrusionOk="0" h="3089" w="3100">
                    <a:moveTo>
                      <a:pt x="1" y="1"/>
                    </a:moveTo>
                    <a:lnTo>
                      <a:pt x="1" y="3089"/>
                    </a:lnTo>
                    <a:lnTo>
                      <a:pt x="3099" y="3089"/>
                    </a:lnTo>
                    <a:lnTo>
                      <a:pt x="30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131"/>
              <p:cNvSpPr/>
              <p:nvPr/>
            </p:nvSpPr>
            <p:spPr>
              <a:xfrm>
                <a:off x="2651550" y="2022150"/>
                <a:ext cx="109325" cy="109325"/>
              </a:xfrm>
              <a:custGeom>
                <a:rect b="b" l="l" r="r" t="t"/>
                <a:pathLst>
                  <a:path extrusionOk="0" h="4373" w="4373">
                    <a:moveTo>
                      <a:pt x="2186" y="1"/>
                    </a:moveTo>
                    <a:lnTo>
                      <a:pt x="0" y="2186"/>
                    </a:lnTo>
                    <a:lnTo>
                      <a:pt x="2186" y="4372"/>
                    </a:lnTo>
                    <a:lnTo>
                      <a:pt x="4372" y="2186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3" name="Google Shape;2133;p131"/>
          <p:cNvSpPr/>
          <p:nvPr/>
        </p:nvSpPr>
        <p:spPr>
          <a:xfrm>
            <a:off x="3397423" y="1725427"/>
            <a:ext cx="2549700" cy="2995200"/>
          </a:xfrm>
          <a:prstGeom prst="roundRect">
            <a:avLst>
              <a:gd fmla="val 4342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31"/>
          <p:cNvSpPr/>
          <p:nvPr/>
        </p:nvSpPr>
        <p:spPr>
          <a:xfrm>
            <a:off x="6353423" y="1725427"/>
            <a:ext cx="2549700" cy="1157400"/>
          </a:xfrm>
          <a:prstGeom prst="roundRect">
            <a:avLst>
              <a:gd fmla="val 9104" name="adj"/>
            </a:avLst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131"/>
          <p:cNvSpPr txBox="1"/>
          <p:nvPr/>
        </p:nvSpPr>
        <p:spPr>
          <a:xfrm>
            <a:off x="377549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Developers &amp; business users collaborate to design, </a:t>
            </a:r>
            <a:b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&amp; deploy processes with Camunda.</a:t>
            </a:r>
            <a:endParaRPr b="1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6" name="Google Shape;2136;p131"/>
          <p:cNvSpPr txBox="1"/>
          <p:nvPr/>
        </p:nvSpPr>
        <p:spPr>
          <a:xfrm>
            <a:off x="400425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131"/>
          <p:cNvSpPr txBox="1"/>
          <p:nvPr/>
        </p:nvSpPr>
        <p:spPr>
          <a:xfrm>
            <a:off x="3333599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Enterprise-grade automation platform. Built for today’s business complexity, loved by developers.</a:t>
            </a:r>
            <a:endParaRPr b="0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8" name="Google Shape;2138;p131"/>
          <p:cNvSpPr txBox="1"/>
          <p:nvPr/>
        </p:nvSpPr>
        <p:spPr>
          <a:xfrm>
            <a:off x="6960304" y="887258"/>
            <a:ext cx="133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26D07C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</a:t>
            </a:r>
            <a:endParaRPr b="0" i="0" sz="1600" u="none" cap="none" strike="noStrike">
              <a:solidFill>
                <a:srgbClr val="26D0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131"/>
          <p:cNvSpPr txBox="1"/>
          <p:nvPr/>
        </p:nvSpPr>
        <p:spPr>
          <a:xfrm>
            <a:off x="6289648" y="1129352"/>
            <a:ext cx="26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Operations teams access the insights needed </a:t>
            </a:r>
            <a:b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8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improve processes.</a:t>
            </a:r>
            <a:endParaRPr b="0" i="0" sz="8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140" name="Google Shape;2140;p131"/>
          <p:cNvGrpSpPr/>
          <p:nvPr/>
        </p:nvGrpSpPr>
        <p:grpSpPr>
          <a:xfrm>
            <a:off x="3594327" y="1955187"/>
            <a:ext cx="457183" cy="457183"/>
            <a:chOff x="4280432" y="2131791"/>
            <a:chExt cx="649500" cy="649500"/>
          </a:xfrm>
        </p:grpSpPr>
        <p:sp>
          <p:nvSpPr>
            <p:cNvPr id="2141" name="Google Shape;2141;p131"/>
            <p:cNvSpPr/>
            <p:nvPr/>
          </p:nvSpPr>
          <p:spPr>
            <a:xfrm>
              <a:off x="4280432" y="2131791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2" name="Google Shape;2142;p131"/>
            <p:cNvGrpSpPr/>
            <p:nvPr/>
          </p:nvGrpSpPr>
          <p:grpSpPr>
            <a:xfrm>
              <a:off x="4411294" y="2253947"/>
              <a:ext cx="378863" cy="378038"/>
              <a:chOff x="1721775" y="1901200"/>
              <a:chExt cx="352300" cy="351500"/>
            </a:xfrm>
          </p:grpSpPr>
          <p:sp>
            <p:nvSpPr>
              <p:cNvPr id="2143" name="Google Shape;2143;p131"/>
              <p:cNvSpPr/>
              <p:nvPr/>
            </p:nvSpPr>
            <p:spPr>
              <a:xfrm>
                <a:off x="1721775" y="1901200"/>
                <a:ext cx="258925" cy="257050"/>
              </a:xfrm>
              <a:custGeom>
                <a:rect b="b" l="l" r="r" t="t"/>
                <a:pathLst>
                  <a:path extrusionOk="0" h="10282" w="10357">
                    <a:moveTo>
                      <a:pt x="4404" y="0"/>
                    </a:moveTo>
                    <a:lnTo>
                      <a:pt x="4415" y="1242"/>
                    </a:lnTo>
                    <a:lnTo>
                      <a:pt x="4139" y="1326"/>
                    </a:lnTo>
                    <a:lnTo>
                      <a:pt x="3873" y="1422"/>
                    </a:lnTo>
                    <a:lnTo>
                      <a:pt x="3619" y="1539"/>
                    </a:lnTo>
                    <a:lnTo>
                      <a:pt x="3364" y="1666"/>
                    </a:lnTo>
                    <a:lnTo>
                      <a:pt x="2494" y="796"/>
                    </a:lnTo>
                    <a:lnTo>
                      <a:pt x="828" y="2430"/>
                    </a:lnTo>
                    <a:lnTo>
                      <a:pt x="1698" y="3311"/>
                    </a:lnTo>
                    <a:lnTo>
                      <a:pt x="1560" y="3555"/>
                    </a:lnTo>
                    <a:lnTo>
                      <a:pt x="1444" y="3809"/>
                    </a:lnTo>
                    <a:lnTo>
                      <a:pt x="1348" y="4075"/>
                    </a:lnTo>
                    <a:lnTo>
                      <a:pt x="1263" y="4340"/>
                    </a:lnTo>
                    <a:lnTo>
                      <a:pt x="0" y="4340"/>
                    </a:lnTo>
                    <a:lnTo>
                      <a:pt x="0" y="6664"/>
                    </a:lnTo>
                    <a:lnTo>
                      <a:pt x="1253" y="6674"/>
                    </a:lnTo>
                    <a:lnTo>
                      <a:pt x="1327" y="6950"/>
                    </a:lnTo>
                    <a:lnTo>
                      <a:pt x="1433" y="7215"/>
                    </a:lnTo>
                    <a:lnTo>
                      <a:pt x="1539" y="7470"/>
                    </a:lnTo>
                    <a:lnTo>
                      <a:pt x="1677" y="7714"/>
                    </a:lnTo>
                    <a:lnTo>
                      <a:pt x="754" y="8627"/>
                    </a:lnTo>
                    <a:lnTo>
                      <a:pt x="2398" y="10282"/>
                    </a:lnTo>
                    <a:lnTo>
                      <a:pt x="3099" y="9603"/>
                    </a:lnTo>
                    <a:lnTo>
                      <a:pt x="2929" y="9592"/>
                    </a:lnTo>
                    <a:lnTo>
                      <a:pt x="2929" y="7268"/>
                    </a:lnTo>
                    <a:lnTo>
                      <a:pt x="3003" y="7268"/>
                    </a:lnTo>
                    <a:lnTo>
                      <a:pt x="2887" y="7077"/>
                    </a:lnTo>
                    <a:lnTo>
                      <a:pt x="2791" y="6887"/>
                    </a:lnTo>
                    <a:lnTo>
                      <a:pt x="2706" y="6685"/>
                    </a:lnTo>
                    <a:lnTo>
                      <a:pt x="2632" y="6473"/>
                    </a:lnTo>
                    <a:lnTo>
                      <a:pt x="2568" y="6250"/>
                    </a:lnTo>
                    <a:lnTo>
                      <a:pt x="2526" y="6027"/>
                    </a:lnTo>
                    <a:lnTo>
                      <a:pt x="2505" y="5794"/>
                    </a:lnTo>
                    <a:lnTo>
                      <a:pt x="2494" y="5560"/>
                    </a:lnTo>
                    <a:lnTo>
                      <a:pt x="2494" y="5401"/>
                    </a:lnTo>
                    <a:lnTo>
                      <a:pt x="2505" y="5242"/>
                    </a:lnTo>
                    <a:lnTo>
                      <a:pt x="2526" y="5093"/>
                    </a:lnTo>
                    <a:lnTo>
                      <a:pt x="2558" y="4945"/>
                    </a:lnTo>
                    <a:lnTo>
                      <a:pt x="2589" y="4796"/>
                    </a:lnTo>
                    <a:lnTo>
                      <a:pt x="2632" y="4648"/>
                    </a:lnTo>
                    <a:lnTo>
                      <a:pt x="2674" y="4499"/>
                    </a:lnTo>
                    <a:lnTo>
                      <a:pt x="2738" y="4361"/>
                    </a:lnTo>
                    <a:lnTo>
                      <a:pt x="2791" y="4223"/>
                    </a:lnTo>
                    <a:lnTo>
                      <a:pt x="2865" y="4096"/>
                    </a:lnTo>
                    <a:lnTo>
                      <a:pt x="2940" y="3958"/>
                    </a:lnTo>
                    <a:lnTo>
                      <a:pt x="3014" y="3841"/>
                    </a:lnTo>
                    <a:lnTo>
                      <a:pt x="3109" y="3714"/>
                    </a:lnTo>
                    <a:lnTo>
                      <a:pt x="3194" y="3597"/>
                    </a:lnTo>
                    <a:lnTo>
                      <a:pt x="3290" y="3491"/>
                    </a:lnTo>
                    <a:lnTo>
                      <a:pt x="3396" y="3385"/>
                    </a:lnTo>
                    <a:lnTo>
                      <a:pt x="3502" y="3279"/>
                    </a:lnTo>
                    <a:lnTo>
                      <a:pt x="3619" y="3183"/>
                    </a:lnTo>
                    <a:lnTo>
                      <a:pt x="3735" y="3088"/>
                    </a:lnTo>
                    <a:lnTo>
                      <a:pt x="3852" y="3003"/>
                    </a:lnTo>
                    <a:lnTo>
                      <a:pt x="3980" y="2929"/>
                    </a:lnTo>
                    <a:lnTo>
                      <a:pt x="4107" y="2854"/>
                    </a:lnTo>
                    <a:lnTo>
                      <a:pt x="4245" y="2780"/>
                    </a:lnTo>
                    <a:lnTo>
                      <a:pt x="4372" y="2716"/>
                    </a:lnTo>
                    <a:lnTo>
                      <a:pt x="4521" y="2663"/>
                    </a:lnTo>
                    <a:lnTo>
                      <a:pt x="4659" y="2621"/>
                    </a:lnTo>
                    <a:lnTo>
                      <a:pt x="4807" y="2579"/>
                    </a:lnTo>
                    <a:lnTo>
                      <a:pt x="4956" y="2536"/>
                    </a:lnTo>
                    <a:lnTo>
                      <a:pt x="5104" y="2515"/>
                    </a:lnTo>
                    <a:lnTo>
                      <a:pt x="5263" y="2494"/>
                    </a:lnTo>
                    <a:lnTo>
                      <a:pt x="5423" y="2483"/>
                    </a:lnTo>
                    <a:lnTo>
                      <a:pt x="5582" y="2472"/>
                    </a:lnTo>
                    <a:lnTo>
                      <a:pt x="5815" y="2483"/>
                    </a:lnTo>
                    <a:lnTo>
                      <a:pt x="6059" y="2515"/>
                    </a:lnTo>
                    <a:lnTo>
                      <a:pt x="6293" y="2557"/>
                    </a:lnTo>
                    <a:lnTo>
                      <a:pt x="6516" y="2621"/>
                    </a:lnTo>
                    <a:lnTo>
                      <a:pt x="6728" y="2706"/>
                    </a:lnTo>
                    <a:lnTo>
                      <a:pt x="6940" y="2801"/>
                    </a:lnTo>
                    <a:lnTo>
                      <a:pt x="7142" y="2907"/>
                    </a:lnTo>
                    <a:lnTo>
                      <a:pt x="7333" y="3035"/>
                    </a:lnTo>
                    <a:lnTo>
                      <a:pt x="7333" y="2929"/>
                    </a:lnTo>
                    <a:lnTo>
                      <a:pt x="9688" y="2929"/>
                    </a:lnTo>
                    <a:lnTo>
                      <a:pt x="9688" y="3109"/>
                    </a:lnTo>
                    <a:lnTo>
                      <a:pt x="10357" y="2462"/>
                    </a:lnTo>
                    <a:lnTo>
                      <a:pt x="8701" y="796"/>
                    </a:lnTo>
                    <a:lnTo>
                      <a:pt x="7799" y="1687"/>
                    </a:lnTo>
                    <a:lnTo>
                      <a:pt x="7555" y="1560"/>
                    </a:lnTo>
                    <a:lnTo>
                      <a:pt x="7290" y="1443"/>
                    </a:lnTo>
                    <a:lnTo>
                      <a:pt x="7035" y="1337"/>
                    </a:lnTo>
                    <a:lnTo>
                      <a:pt x="6760" y="1252"/>
                    </a:lnTo>
                    <a:lnTo>
                      <a:pt x="6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131"/>
              <p:cNvSpPr/>
              <p:nvPr/>
            </p:nvSpPr>
            <p:spPr>
              <a:xfrm>
                <a:off x="1795000" y="1974400"/>
                <a:ext cx="279075" cy="278300"/>
              </a:xfrm>
              <a:custGeom>
                <a:rect b="b" l="l" r="r" t="t"/>
                <a:pathLst>
                  <a:path extrusionOk="0" h="11132" w="11163">
                    <a:moveTo>
                      <a:pt x="5741" y="2484"/>
                    </a:moveTo>
                    <a:lnTo>
                      <a:pt x="5889" y="2494"/>
                    </a:lnTo>
                    <a:lnTo>
                      <a:pt x="6048" y="2515"/>
                    </a:lnTo>
                    <a:lnTo>
                      <a:pt x="6197" y="2547"/>
                    </a:lnTo>
                    <a:lnTo>
                      <a:pt x="6345" y="2579"/>
                    </a:lnTo>
                    <a:lnTo>
                      <a:pt x="6494" y="2622"/>
                    </a:lnTo>
                    <a:lnTo>
                      <a:pt x="6642" y="2664"/>
                    </a:lnTo>
                    <a:lnTo>
                      <a:pt x="6780" y="2728"/>
                    </a:lnTo>
                    <a:lnTo>
                      <a:pt x="6918" y="2781"/>
                    </a:lnTo>
                    <a:lnTo>
                      <a:pt x="7046" y="2855"/>
                    </a:lnTo>
                    <a:lnTo>
                      <a:pt x="7184" y="2929"/>
                    </a:lnTo>
                    <a:lnTo>
                      <a:pt x="7300" y="3004"/>
                    </a:lnTo>
                    <a:lnTo>
                      <a:pt x="7428" y="3088"/>
                    </a:lnTo>
                    <a:lnTo>
                      <a:pt x="7544" y="3184"/>
                    </a:lnTo>
                    <a:lnTo>
                      <a:pt x="7650" y="3279"/>
                    </a:lnTo>
                    <a:lnTo>
                      <a:pt x="7757" y="3386"/>
                    </a:lnTo>
                    <a:lnTo>
                      <a:pt x="7863" y="3492"/>
                    </a:lnTo>
                    <a:lnTo>
                      <a:pt x="7958" y="3598"/>
                    </a:lnTo>
                    <a:lnTo>
                      <a:pt x="8054" y="3714"/>
                    </a:lnTo>
                    <a:lnTo>
                      <a:pt x="8139" y="3842"/>
                    </a:lnTo>
                    <a:lnTo>
                      <a:pt x="8213" y="3969"/>
                    </a:lnTo>
                    <a:lnTo>
                      <a:pt x="8287" y="4096"/>
                    </a:lnTo>
                    <a:lnTo>
                      <a:pt x="8361" y="4224"/>
                    </a:lnTo>
                    <a:lnTo>
                      <a:pt x="8425" y="4362"/>
                    </a:lnTo>
                    <a:lnTo>
                      <a:pt x="8478" y="4500"/>
                    </a:lnTo>
                    <a:lnTo>
                      <a:pt x="8521" y="4648"/>
                    </a:lnTo>
                    <a:lnTo>
                      <a:pt x="8563" y="4797"/>
                    </a:lnTo>
                    <a:lnTo>
                      <a:pt x="8605" y="4945"/>
                    </a:lnTo>
                    <a:lnTo>
                      <a:pt x="8627" y="5094"/>
                    </a:lnTo>
                    <a:lnTo>
                      <a:pt x="8648" y="5253"/>
                    </a:lnTo>
                    <a:lnTo>
                      <a:pt x="8658" y="5402"/>
                    </a:lnTo>
                    <a:lnTo>
                      <a:pt x="8669" y="5561"/>
                    </a:lnTo>
                    <a:lnTo>
                      <a:pt x="8658" y="5720"/>
                    </a:lnTo>
                    <a:lnTo>
                      <a:pt x="8648" y="5879"/>
                    </a:lnTo>
                    <a:lnTo>
                      <a:pt x="8627" y="6038"/>
                    </a:lnTo>
                    <a:lnTo>
                      <a:pt x="8605" y="6187"/>
                    </a:lnTo>
                    <a:lnTo>
                      <a:pt x="8563" y="6335"/>
                    </a:lnTo>
                    <a:lnTo>
                      <a:pt x="8521" y="6484"/>
                    </a:lnTo>
                    <a:lnTo>
                      <a:pt x="8478" y="6622"/>
                    </a:lnTo>
                    <a:lnTo>
                      <a:pt x="8425" y="6770"/>
                    </a:lnTo>
                    <a:lnTo>
                      <a:pt x="8361" y="6898"/>
                    </a:lnTo>
                    <a:lnTo>
                      <a:pt x="8287" y="7036"/>
                    </a:lnTo>
                    <a:lnTo>
                      <a:pt x="8213" y="7163"/>
                    </a:lnTo>
                    <a:lnTo>
                      <a:pt x="8139" y="7290"/>
                    </a:lnTo>
                    <a:lnTo>
                      <a:pt x="8054" y="7407"/>
                    </a:lnTo>
                    <a:lnTo>
                      <a:pt x="7958" y="7524"/>
                    </a:lnTo>
                    <a:lnTo>
                      <a:pt x="7863" y="7640"/>
                    </a:lnTo>
                    <a:lnTo>
                      <a:pt x="7757" y="7747"/>
                    </a:lnTo>
                    <a:lnTo>
                      <a:pt x="7650" y="7853"/>
                    </a:lnTo>
                    <a:lnTo>
                      <a:pt x="7544" y="7948"/>
                    </a:lnTo>
                    <a:lnTo>
                      <a:pt x="7428" y="8033"/>
                    </a:lnTo>
                    <a:lnTo>
                      <a:pt x="7300" y="8129"/>
                    </a:lnTo>
                    <a:lnTo>
                      <a:pt x="7184" y="8203"/>
                    </a:lnTo>
                    <a:lnTo>
                      <a:pt x="7046" y="8277"/>
                    </a:lnTo>
                    <a:lnTo>
                      <a:pt x="6918" y="8341"/>
                    </a:lnTo>
                    <a:lnTo>
                      <a:pt x="6780" y="8404"/>
                    </a:lnTo>
                    <a:lnTo>
                      <a:pt x="6642" y="8468"/>
                    </a:lnTo>
                    <a:lnTo>
                      <a:pt x="6494" y="8511"/>
                    </a:lnTo>
                    <a:lnTo>
                      <a:pt x="6345" y="8553"/>
                    </a:lnTo>
                    <a:lnTo>
                      <a:pt x="6197" y="8585"/>
                    </a:lnTo>
                    <a:lnTo>
                      <a:pt x="6048" y="8617"/>
                    </a:lnTo>
                    <a:lnTo>
                      <a:pt x="5889" y="8638"/>
                    </a:lnTo>
                    <a:lnTo>
                      <a:pt x="5741" y="8648"/>
                    </a:lnTo>
                    <a:lnTo>
                      <a:pt x="5422" y="8648"/>
                    </a:lnTo>
                    <a:lnTo>
                      <a:pt x="5263" y="8638"/>
                    </a:lnTo>
                    <a:lnTo>
                      <a:pt x="5104" y="8617"/>
                    </a:lnTo>
                    <a:lnTo>
                      <a:pt x="4955" y="8585"/>
                    </a:lnTo>
                    <a:lnTo>
                      <a:pt x="4807" y="8553"/>
                    </a:lnTo>
                    <a:lnTo>
                      <a:pt x="4658" y="8511"/>
                    </a:lnTo>
                    <a:lnTo>
                      <a:pt x="4520" y="8468"/>
                    </a:lnTo>
                    <a:lnTo>
                      <a:pt x="4382" y="8404"/>
                    </a:lnTo>
                    <a:lnTo>
                      <a:pt x="4244" y="8341"/>
                    </a:lnTo>
                    <a:lnTo>
                      <a:pt x="4106" y="8277"/>
                    </a:lnTo>
                    <a:lnTo>
                      <a:pt x="3979" y="8203"/>
                    </a:lnTo>
                    <a:lnTo>
                      <a:pt x="3852" y="8129"/>
                    </a:lnTo>
                    <a:lnTo>
                      <a:pt x="3735" y="8033"/>
                    </a:lnTo>
                    <a:lnTo>
                      <a:pt x="3618" y="7948"/>
                    </a:lnTo>
                    <a:lnTo>
                      <a:pt x="3502" y="7853"/>
                    </a:lnTo>
                    <a:lnTo>
                      <a:pt x="3396" y="7747"/>
                    </a:lnTo>
                    <a:lnTo>
                      <a:pt x="3300" y="7640"/>
                    </a:lnTo>
                    <a:lnTo>
                      <a:pt x="3194" y="7524"/>
                    </a:lnTo>
                    <a:lnTo>
                      <a:pt x="3109" y="7407"/>
                    </a:lnTo>
                    <a:lnTo>
                      <a:pt x="3024" y="7290"/>
                    </a:lnTo>
                    <a:lnTo>
                      <a:pt x="2939" y="7163"/>
                    </a:lnTo>
                    <a:lnTo>
                      <a:pt x="2865" y="7036"/>
                    </a:lnTo>
                    <a:lnTo>
                      <a:pt x="2801" y="6898"/>
                    </a:lnTo>
                    <a:lnTo>
                      <a:pt x="2738" y="6770"/>
                    </a:lnTo>
                    <a:lnTo>
                      <a:pt x="2685" y="6622"/>
                    </a:lnTo>
                    <a:lnTo>
                      <a:pt x="2632" y="6484"/>
                    </a:lnTo>
                    <a:lnTo>
                      <a:pt x="2589" y="6335"/>
                    </a:lnTo>
                    <a:lnTo>
                      <a:pt x="2557" y="6187"/>
                    </a:lnTo>
                    <a:lnTo>
                      <a:pt x="2525" y="6038"/>
                    </a:lnTo>
                    <a:lnTo>
                      <a:pt x="2515" y="5879"/>
                    </a:lnTo>
                    <a:lnTo>
                      <a:pt x="2494" y="5720"/>
                    </a:lnTo>
                    <a:lnTo>
                      <a:pt x="2494" y="5561"/>
                    </a:lnTo>
                    <a:lnTo>
                      <a:pt x="2494" y="5402"/>
                    </a:lnTo>
                    <a:lnTo>
                      <a:pt x="2515" y="5253"/>
                    </a:lnTo>
                    <a:lnTo>
                      <a:pt x="2525" y="5094"/>
                    </a:lnTo>
                    <a:lnTo>
                      <a:pt x="2557" y="4945"/>
                    </a:lnTo>
                    <a:lnTo>
                      <a:pt x="2589" y="4797"/>
                    </a:lnTo>
                    <a:lnTo>
                      <a:pt x="2632" y="4648"/>
                    </a:lnTo>
                    <a:lnTo>
                      <a:pt x="2685" y="4500"/>
                    </a:lnTo>
                    <a:lnTo>
                      <a:pt x="2738" y="4362"/>
                    </a:lnTo>
                    <a:lnTo>
                      <a:pt x="2801" y="4224"/>
                    </a:lnTo>
                    <a:lnTo>
                      <a:pt x="2865" y="4096"/>
                    </a:lnTo>
                    <a:lnTo>
                      <a:pt x="2939" y="3969"/>
                    </a:lnTo>
                    <a:lnTo>
                      <a:pt x="3024" y="3842"/>
                    </a:lnTo>
                    <a:lnTo>
                      <a:pt x="3109" y="3714"/>
                    </a:lnTo>
                    <a:lnTo>
                      <a:pt x="3194" y="3598"/>
                    </a:lnTo>
                    <a:lnTo>
                      <a:pt x="3300" y="3492"/>
                    </a:lnTo>
                    <a:lnTo>
                      <a:pt x="3396" y="3386"/>
                    </a:lnTo>
                    <a:lnTo>
                      <a:pt x="3502" y="3279"/>
                    </a:lnTo>
                    <a:lnTo>
                      <a:pt x="3618" y="3184"/>
                    </a:lnTo>
                    <a:lnTo>
                      <a:pt x="3735" y="3088"/>
                    </a:lnTo>
                    <a:lnTo>
                      <a:pt x="3852" y="3004"/>
                    </a:lnTo>
                    <a:lnTo>
                      <a:pt x="3979" y="2929"/>
                    </a:lnTo>
                    <a:lnTo>
                      <a:pt x="4106" y="2855"/>
                    </a:lnTo>
                    <a:lnTo>
                      <a:pt x="4244" y="2781"/>
                    </a:lnTo>
                    <a:lnTo>
                      <a:pt x="4382" y="2728"/>
                    </a:lnTo>
                    <a:lnTo>
                      <a:pt x="4520" y="2664"/>
                    </a:lnTo>
                    <a:lnTo>
                      <a:pt x="4658" y="2622"/>
                    </a:lnTo>
                    <a:lnTo>
                      <a:pt x="4807" y="2579"/>
                    </a:lnTo>
                    <a:lnTo>
                      <a:pt x="4955" y="2547"/>
                    </a:lnTo>
                    <a:lnTo>
                      <a:pt x="5104" y="2515"/>
                    </a:lnTo>
                    <a:lnTo>
                      <a:pt x="5263" y="2494"/>
                    </a:lnTo>
                    <a:lnTo>
                      <a:pt x="5422" y="2484"/>
                    </a:lnTo>
                    <a:close/>
                    <a:moveTo>
                      <a:pt x="4404" y="1"/>
                    </a:moveTo>
                    <a:lnTo>
                      <a:pt x="4404" y="107"/>
                    </a:lnTo>
                    <a:lnTo>
                      <a:pt x="4414" y="1242"/>
                    </a:lnTo>
                    <a:lnTo>
                      <a:pt x="4138" y="1327"/>
                    </a:lnTo>
                    <a:lnTo>
                      <a:pt x="3873" y="1423"/>
                    </a:lnTo>
                    <a:lnTo>
                      <a:pt x="3618" y="1539"/>
                    </a:lnTo>
                    <a:lnTo>
                      <a:pt x="3364" y="1667"/>
                    </a:lnTo>
                    <a:lnTo>
                      <a:pt x="2494" y="796"/>
                    </a:lnTo>
                    <a:lnTo>
                      <a:pt x="828" y="2431"/>
                    </a:lnTo>
                    <a:lnTo>
                      <a:pt x="1698" y="3311"/>
                    </a:lnTo>
                    <a:lnTo>
                      <a:pt x="1570" y="3555"/>
                    </a:lnTo>
                    <a:lnTo>
                      <a:pt x="1454" y="3810"/>
                    </a:lnTo>
                    <a:lnTo>
                      <a:pt x="1348" y="4075"/>
                    </a:lnTo>
                    <a:lnTo>
                      <a:pt x="1263" y="4351"/>
                    </a:lnTo>
                    <a:lnTo>
                      <a:pt x="74" y="4340"/>
                    </a:lnTo>
                    <a:lnTo>
                      <a:pt x="0" y="4340"/>
                    </a:lnTo>
                    <a:lnTo>
                      <a:pt x="0" y="6664"/>
                    </a:lnTo>
                    <a:lnTo>
                      <a:pt x="170" y="6675"/>
                    </a:lnTo>
                    <a:lnTo>
                      <a:pt x="1252" y="6675"/>
                    </a:lnTo>
                    <a:lnTo>
                      <a:pt x="1326" y="6951"/>
                    </a:lnTo>
                    <a:lnTo>
                      <a:pt x="1433" y="7216"/>
                    </a:lnTo>
                    <a:lnTo>
                      <a:pt x="1549" y="7471"/>
                    </a:lnTo>
                    <a:lnTo>
                      <a:pt x="1677" y="7725"/>
                    </a:lnTo>
                    <a:lnTo>
                      <a:pt x="753" y="8627"/>
                    </a:lnTo>
                    <a:lnTo>
                      <a:pt x="2409" y="10283"/>
                    </a:lnTo>
                    <a:lnTo>
                      <a:pt x="3321" y="9381"/>
                    </a:lnTo>
                    <a:lnTo>
                      <a:pt x="3576" y="9508"/>
                    </a:lnTo>
                    <a:lnTo>
                      <a:pt x="3831" y="9625"/>
                    </a:lnTo>
                    <a:lnTo>
                      <a:pt x="4106" y="9731"/>
                    </a:lnTo>
                    <a:lnTo>
                      <a:pt x="4372" y="9816"/>
                    </a:lnTo>
                    <a:lnTo>
                      <a:pt x="4372" y="11131"/>
                    </a:lnTo>
                    <a:lnTo>
                      <a:pt x="6717" y="11131"/>
                    </a:lnTo>
                    <a:lnTo>
                      <a:pt x="6717" y="9826"/>
                    </a:lnTo>
                    <a:lnTo>
                      <a:pt x="6993" y="9741"/>
                    </a:lnTo>
                    <a:lnTo>
                      <a:pt x="7258" y="9646"/>
                    </a:lnTo>
                    <a:lnTo>
                      <a:pt x="7513" y="9529"/>
                    </a:lnTo>
                    <a:lnTo>
                      <a:pt x="7767" y="9402"/>
                    </a:lnTo>
                    <a:lnTo>
                      <a:pt x="8690" y="10314"/>
                    </a:lnTo>
                    <a:lnTo>
                      <a:pt x="10356" y="8680"/>
                    </a:lnTo>
                    <a:lnTo>
                      <a:pt x="9433" y="7757"/>
                    </a:lnTo>
                    <a:lnTo>
                      <a:pt x="9560" y="7513"/>
                    </a:lnTo>
                    <a:lnTo>
                      <a:pt x="9677" y="7258"/>
                    </a:lnTo>
                    <a:lnTo>
                      <a:pt x="9783" y="6993"/>
                    </a:lnTo>
                    <a:lnTo>
                      <a:pt x="9868" y="6728"/>
                    </a:lnTo>
                    <a:lnTo>
                      <a:pt x="11163" y="6728"/>
                    </a:lnTo>
                    <a:lnTo>
                      <a:pt x="11163" y="4394"/>
                    </a:lnTo>
                    <a:lnTo>
                      <a:pt x="9879" y="4394"/>
                    </a:lnTo>
                    <a:lnTo>
                      <a:pt x="9804" y="4118"/>
                    </a:lnTo>
                    <a:lnTo>
                      <a:pt x="9698" y="3863"/>
                    </a:lnTo>
                    <a:lnTo>
                      <a:pt x="9582" y="3598"/>
                    </a:lnTo>
                    <a:lnTo>
                      <a:pt x="9454" y="3354"/>
                    </a:lnTo>
                    <a:lnTo>
                      <a:pt x="10356" y="2462"/>
                    </a:lnTo>
                    <a:lnTo>
                      <a:pt x="8712" y="807"/>
                    </a:lnTo>
                    <a:lnTo>
                      <a:pt x="7810" y="1698"/>
                    </a:lnTo>
                    <a:lnTo>
                      <a:pt x="7555" y="1560"/>
                    </a:lnTo>
                    <a:lnTo>
                      <a:pt x="7300" y="1444"/>
                    </a:lnTo>
                    <a:lnTo>
                      <a:pt x="7035" y="1338"/>
                    </a:lnTo>
                    <a:lnTo>
                      <a:pt x="6759" y="1253"/>
                    </a:lnTo>
                    <a:lnTo>
                      <a:pt x="6759" y="181"/>
                    </a:lnTo>
                    <a:lnTo>
                      <a:pt x="6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45" name="Google Shape;2145;p131"/>
          <p:cNvGrpSpPr/>
          <p:nvPr/>
        </p:nvGrpSpPr>
        <p:grpSpPr>
          <a:xfrm>
            <a:off x="3594304" y="4021923"/>
            <a:ext cx="457183" cy="457183"/>
            <a:chOff x="4737113" y="3244906"/>
            <a:chExt cx="649500" cy="649500"/>
          </a:xfrm>
        </p:grpSpPr>
        <p:sp>
          <p:nvSpPr>
            <p:cNvPr id="2146" name="Google Shape;2146;p131"/>
            <p:cNvSpPr/>
            <p:nvPr/>
          </p:nvSpPr>
          <p:spPr>
            <a:xfrm>
              <a:off x="4737113" y="3244906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31"/>
            <p:cNvSpPr/>
            <p:nvPr/>
          </p:nvSpPr>
          <p:spPr>
            <a:xfrm>
              <a:off x="4808695" y="3421043"/>
              <a:ext cx="508933" cy="270192"/>
            </a:xfrm>
            <a:custGeom>
              <a:rect b="b" l="l" r="r" t="t"/>
              <a:pathLst>
                <a:path extrusionOk="0" h="10049" w="18930">
                  <a:moveTo>
                    <a:pt x="7597" y="1"/>
                  </a:moveTo>
                  <a:lnTo>
                    <a:pt x="5730" y="5295"/>
                  </a:lnTo>
                  <a:lnTo>
                    <a:pt x="0" y="5571"/>
                  </a:lnTo>
                  <a:lnTo>
                    <a:pt x="6377" y="6356"/>
                  </a:lnTo>
                  <a:lnTo>
                    <a:pt x="7364" y="3576"/>
                  </a:lnTo>
                  <a:lnTo>
                    <a:pt x="8850" y="10049"/>
                  </a:lnTo>
                  <a:lnTo>
                    <a:pt x="10813" y="5911"/>
                  </a:lnTo>
                  <a:lnTo>
                    <a:pt x="18930" y="5550"/>
                  </a:lnTo>
                  <a:lnTo>
                    <a:pt x="10356" y="4606"/>
                  </a:lnTo>
                  <a:lnTo>
                    <a:pt x="9210" y="7014"/>
                  </a:lnTo>
                  <a:lnTo>
                    <a:pt x="7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8" name="Google Shape;2148;p131"/>
          <p:cNvGrpSpPr/>
          <p:nvPr/>
        </p:nvGrpSpPr>
        <p:grpSpPr>
          <a:xfrm>
            <a:off x="3594316" y="3196311"/>
            <a:ext cx="457183" cy="457183"/>
            <a:chOff x="3784676" y="3222117"/>
            <a:chExt cx="649500" cy="649500"/>
          </a:xfrm>
        </p:grpSpPr>
        <p:sp>
          <p:nvSpPr>
            <p:cNvPr id="2149" name="Google Shape;2149;p131"/>
            <p:cNvSpPr/>
            <p:nvPr/>
          </p:nvSpPr>
          <p:spPr>
            <a:xfrm>
              <a:off x="3784676" y="3222117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007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31"/>
            <p:cNvSpPr/>
            <p:nvPr/>
          </p:nvSpPr>
          <p:spPr>
            <a:xfrm>
              <a:off x="3954923" y="3424208"/>
              <a:ext cx="308542" cy="252849"/>
            </a:xfrm>
            <a:custGeom>
              <a:rect b="b" l="l" r="r" t="t"/>
              <a:pathLst>
                <a:path extrusionOk="0" h="11259" w="13742">
                  <a:moveTo>
                    <a:pt x="11524" y="1"/>
                  </a:moveTo>
                  <a:lnTo>
                    <a:pt x="4701" y="6823"/>
                  </a:lnTo>
                  <a:lnTo>
                    <a:pt x="2218" y="4341"/>
                  </a:lnTo>
                  <a:lnTo>
                    <a:pt x="0" y="6558"/>
                  </a:lnTo>
                  <a:lnTo>
                    <a:pt x="4701" y="11259"/>
                  </a:lnTo>
                  <a:lnTo>
                    <a:pt x="13741" y="2218"/>
                  </a:lnTo>
                  <a:lnTo>
                    <a:pt x="11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1" name="Google Shape;2151;p131"/>
          <p:cNvSpPr txBox="1"/>
          <p:nvPr/>
        </p:nvSpPr>
        <p:spPr>
          <a:xfrm>
            <a:off x="1127742" y="1955177"/>
            <a:ext cx="169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Modeler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 &amp; deploy business process diagrams with BPMN &amp; DMN.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b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Available via web and desktop app.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31"/>
          <p:cNvSpPr txBox="1"/>
          <p:nvPr/>
        </p:nvSpPr>
        <p:spPr>
          <a:xfrm>
            <a:off x="4083717" y="1955165"/>
            <a:ext cx="1697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Zeebe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Next-generation cloud-native workflow engine that unlocks unparalleled speed, scale &amp; resilience. </a:t>
            </a:r>
            <a:b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 SDKs in your preferred programming language brings the extensibility you need for your complex business processes.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31"/>
          <p:cNvSpPr txBox="1"/>
          <p:nvPr/>
        </p:nvSpPr>
        <p:spPr>
          <a:xfrm>
            <a:off x="4083717" y="4021923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Operate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Real-time visibility to monitor, analyze and resolve problems with any process instance.</a:t>
            </a:r>
            <a:endParaRPr b="0" i="0" sz="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4" name="Google Shape;2154;p131"/>
          <p:cNvSpPr txBox="1"/>
          <p:nvPr/>
        </p:nvSpPr>
        <p:spPr>
          <a:xfrm>
            <a:off x="4083717" y="3196311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Tasklist</a:t>
            </a:r>
            <a:endParaRPr b="1" i="0" sz="9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and execute tasks that require human interaction via easy-to-use Forms or via your own apps with the Tasklist API.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5" name="Google Shape;2155;p131"/>
          <p:cNvGrpSpPr/>
          <p:nvPr/>
        </p:nvGrpSpPr>
        <p:grpSpPr>
          <a:xfrm>
            <a:off x="6550283" y="1955177"/>
            <a:ext cx="457183" cy="457183"/>
            <a:chOff x="6813243" y="2535690"/>
            <a:chExt cx="649500" cy="649500"/>
          </a:xfrm>
        </p:grpSpPr>
        <p:sp>
          <p:nvSpPr>
            <p:cNvPr id="2156" name="Google Shape;2156;p131"/>
            <p:cNvSpPr/>
            <p:nvPr/>
          </p:nvSpPr>
          <p:spPr>
            <a:xfrm>
              <a:off x="6813243" y="2535690"/>
              <a:ext cx="649500" cy="649500"/>
            </a:xfrm>
            <a:prstGeom prst="roundRect">
              <a:avLst>
                <a:gd fmla="val 16667" name="adj"/>
              </a:avLst>
            </a:prstGeom>
            <a:solidFill>
              <a:srgbClr val="26D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31"/>
            <p:cNvSpPr/>
            <p:nvPr/>
          </p:nvSpPr>
          <p:spPr>
            <a:xfrm>
              <a:off x="6977811" y="2727933"/>
              <a:ext cx="308529" cy="261814"/>
            </a:xfrm>
            <a:custGeom>
              <a:rect b="b" l="l" r="r" t="t"/>
              <a:pathLst>
                <a:path extrusionOk="0" h="11408" w="13445">
                  <a:moveTo>
                    <a:pt x="13445" y="0"/>
                  </a:moveTo>
                  <a:lnTo>
                    <a:pt x="8362" y="404"/>
                  </a:lnTo>
                  <a:lnTo>
                    <a:pt x="9349" y="1836"/>
                  </a:lnTo>
                  <a:lnTo>
                    <a:pt x="7025" y="3576"/>
                  </a:lnTo>
                  <a:lnTo>
                    <a:pt x="6696" y="3852"/>
                  </a:lnTo>
                  <a:lnTo>
                    <a:pt x="6717" y="4170"/>
                  </a:lnTo>
                  <a:lnTo>
                    <a:pt x="7163" y="9412"/>
                  </a:lnTo>
                  <a:lnTo>
                    <a:pt x="4341" y="9094"/>
                  </a:lnTo>
                  <a:lnTo>
                    <a:pt x="4266" y="9094"/>
                  </a:lnTo>
                  <a:lnTo>
                    <a:pt x="4203" y="9115"/>
                  </a:lnTo>
                  <a:lnTo>
                    <a:pt x="1" y="11407"/>
                  </a:lnTo>
                  <a:lnTo>
                    <a:pt x="4298" y="9571"/>
                  </a:lnTo>
                  <a:lnTo>
                    <a:pt x="7524" y="10240"/>
                  </a:lnTo>
                  <a:lnTo>
                    <a:pt x="7969" y="10346"/>
                  </a:lnTo>
                  <a:lnTo>
                    <a:pt x="7969" y="9826"/>
                  </a:lnTo>
                  <a:lnTo>
                    <a:pt x="8086" y="4521"/>
                  </a:lnTo>
                  <a:lnTo>
                    <a:pt x="10272" y="3184"/>
                  </a:lnTo>
                  <a:lnTo>
                    <a:pt x="11248" y="4606"/>
                  </a:lnTo>
                  <a:lnTo>
                    <a:pt x="13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8" name="Google Shape;2158;p131"/>
          <p:cNvSpPr txBox="1"/>
          <p:nvPr/>
        </p:nvSpPr>
        <p:spPr>
          <a:xfrm>
            <a:off x="7039692" y="1955177"/>
            <a:ext cx="169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Optimize</a:t>
            </a:r>
            <a:endParaRPr b="0" i="0" sz="7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the insights you need to understand and continuously improve your business processes.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9" name="Google Shape;2159;p131"/>
          <p:cNvGrpSpPr/>
          <p:nvPr/>
        </p:nvGrpSpPr>
        <p:grpSpPr>
          <a:xfrm>
            <a:off x="672000" y="3020567"/>
            <a:ext cx="2088457" cy="221400"/>
            <a:chOff x="637200" y="3212675"/>
            <a:chExt cx="1957500" cy="221400"/>
          </a:xfrm>
        </p:grpSpPr>
        <p:cxnSp>
          <p:nvCxnSpPr>
            <p:cNvPr id="2160" name="Google Shape;2160;p131"/>
            <p:cNvCxnSpPr/>
            <p:nvPr/>
          </p:nvCxnSpPr>
          <p:spPr>
            <a:xfrm>
              <a:off x="1615938" y="3212675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1" name="Google Shape;2161;p131"/>
            <p:cNvCxnSpPr/>
            <p:nvPr/>
          </p:nvCxnSpPr>
          <p:spPr>
            <a:xfrm flipH="1" rot="10800000">
              <a:off x="637200" y="3313963"/>
              <a:ext cx="1957500" cy="4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2" name="Google Shape;2162;p131"/>
            <p:cNvCxnSpPr/>
            <p:nvPr/>
          </p:nvCxnSpPr>
          <p:spPr>
            <a:xfrm>
              <a:off x="641688" y="3323375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3" name="Google Shape;2163;p131"/>
            <p:cNvCxnSpPr/>
            <p:nvPr/>
          </p:nvCxnSpPr>
          <p:spPr>
            <a:xfrm>
              <a:off x="1615938" y="3296388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4" name="Google Shape;2164;p131"/>
            <p:cNvCxnSpPr/>
            <p:nvPr/>
          </p:nvCxnSpPr>
          <p:spPr>
            <a:xfrm>
              <a:off x="2589925" y="3317263"/>
              <a:ext cx="0" cy="110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65" name="Google Shape;2165;p131"/>
          <p:cNvGrpSpPr/>
          <p:nvPr/>
        </p:nvGrpSpPr>
        <p:grpSpPr>
          <a:xfrm>
            <a:off x="2533885" y="3387419"/>
            <a:ext cx="457200" cy="457200"/>
            <a:chOff x="2597511" y="3997306"/>
            <a:chExt cx="457200" cy="457200"/>
          </a:xfrm>
        </p:grpSpPr>
        <p:sp>
          <p:nvSpPr>
            <p:cNvPr id="2166" name="Google Shape;2166;p131"/>
            <p:cNvSpPr/>
            <p:nvPr/>
          </p:nvSpPr>
          <p:spPr>
            <a:xfrm>
              <a:off x="2597511" y="3997306"/>
              <a:ext cx="457200" cy="4572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7" name="Google Shape;2167;p131"/>
            <p:cNvGrpSpPr/>
            <p:nvPr/>
          </p:nvGrpSpPr>
          <p:grpSpPr>
            <a:xfrm>
              <a:off x="2703060" y="4119321"/>
              <a:ext cx="246086" cy="213144"/>
              <a:chOff x="7239892" y="1958476"/>
              <a:chExt cx="338775" cy="293425"/>
            </a:xfrm>
          </p:grpSpPr>
          <p:sp>
            <p:nvSpPr>
              <p:cNvPr id="2168" name="Google Shape;2168;p131"/>
              <p:cNvSpPr/>
              <p:nvPr/>
            </p:nvSpPr>
            <p:spPr>
              <a:xfrm>
                <a:off x="7239892" y="1958476"/>
                <a:ext cx="338775" cy="59175"/>
              </a:xfrm>
              <a:custGeom>
                <a:rect b="b" l="l" r="r" t="t"/>
                <a:pathLst>
                  <a:path extrusionOk="0" h="2367" w="13551">
                    <a:moveTo>
                      <a:pt x="723" y="414"/>
                    </a:moveTo>
                    <a:lnTo>
                      <a:pt x="723" y="1953"/>
                    </a:lnTo>
                    <a:lnTo>
                      <a:pt x="436" y="1953"/>
                    </a:lnTo>
                    <a:lnTo>
                      <a:pt x="436" y="414"/>
                    </a:lnTo>
                    <a:close/>
                    <a:moveTo>
                      <a:pt x="1" y="1"/>
                    </a:moveTo>
                    <a:lnTo>
                      <a:pt x="1" y="2367"/>
                    </a:lnTo>
                    <a:lnTo>
                      <a:pt x="13551" y="2367"/>
                    </a:lnTo>
                    <a:lnTo>
                      <a:pt x="135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131"/>
              <p:cNvSpPr/>
              <p:nvPr/>
            </p:nvSpPr>
            <p:spPr>
              <a:xfrm>
                <a:off x="7239892" y="2194051"/>
                <a:ext cx="146475" cy="57850"/>
              </a:xfrm>
              <a:custGeom>
                <a:rect b="b" l="l" r="r" t="t"/>
                <a:pathLst>
                  <a:path extrusionOk="0" h="2314" w="5859">
                    <a:moveTo>
                      <a:pt x="1" y="0"/>
                    </a:moveTo>
                    <a:lnTo>
                      <a:pt x="1" y="2313"/>
                    </a:lnTo>
                    <a:lnTo>
                      <a:pt x="5858" y="2313"/>
                    </a:lnTo>
                    <a:lnTo>
                      <a:pt x="58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131"/>
              <p:cNvSpPr/>
              <p:nvPr/>
            </p:nvSpPr>
            <p:spPr>
              <a:xfrm>
                <a:off x="7239892" y="2076526"/>
                <a:ext cx="338775" cy="59175"/>
              </a:xfrm>
              <a:custGeom>
                <a:rect b="b" l="l" r="r" t="t"/>
                <a:pathLst>
                  <a:path extrusionOk="0" h="2367" w="13551">
                    <a:moveTo>
                      <a:pt x="723" y="457"/>
                    </a:moveTo>
                    <a:lnTo>
                      <a:pt x="723" y="1995"/>
                    </a:lnTo>
                    <a:lnTo>
                      <a:pt x="436" y="1995"/>
                    </a:lnTo>
                    <a:lnTo>
                      <a:pt x="436" y="457"/>
                    </a:lnTo>
                    <a:close/>
                    <a:moveTo>
                      <a:pt x="1" y="0"/>
                    </a:moveTo>
                    <a:lnTo>
                      <a:pt x="1" y="2367"/>
                    </a:lnTo>
                    <a:lnTo>
                      <a:pt x="13551" y="2367"/>
                    </a:lnTo>
                    <a:lnTo>
                      <a:pt x="135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71" name="Google Shape;2171;p131"/>
          <p:cNvGrpSpPr/>
          <p:nvPr/>
        </p:nvGrpSpPr>
        <p:grpSpPr>
          <a:xfrm>
            <a:off x="453748" y="3387419"/>
            <a:ext cx="457200" cy="457200"/>
            <a:chOff x="320263" y="3511638"/>
            <a:chExt cx="457200" cy="457200"/>
          </a:xfrm>
        </p:grpSpPr>
        <p:sp>
          <p:nvSpPr>
            <p:cNvPr id="2172" name="Google Shape;2172;p131"/>
            <p:cNvSpPr/>
            <p:nvPr/>
          </p:nvSpPr>
          <p:spPr>
            <a:xfrm>
              <a:off x="320263" y="3511638"/>
              <a:ext cx="457200" cy="4572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3" name="Google Shape;2173;p131"/>
            <p:cNvGrpSpPr/>
            <p:nvPr/>
          </p:nvGrpSpPr>
          <p:grpSpPr>
            <a:xfrm>
              <a:off x="402434" y="3704747"/>
              <a:ext cx="292894" cy="70999"/>
              <a:chOff x="238125" y="1991650"/>
              <a:chExt cx="7143750" cy="1731675"/>
            </a:xfrm>
          </p:grpSpPr>
          <p:sp>
            <p:nvSpPr>
              <p:cNvPr id="2174" name="Google Shape;2174;p131"/>
              <p:cNvSpPr/>
              <p:nvPr/>
            </p:nvSpPr>
            <p:spPr>
              <a:xfrm>
                <a:off x="238125" y="2199625"/>
                <a:ext cx="1315725" cy="1315725"/>
              </a:xfrm>
              <a:custGeom>
                <a:rect b="b" l="l" r="r" t="t"/>
                <a:pathLst>
                  <a:path extrusionOk="0" h="52629" w="52629">
                    <a:moveTo>
                      <a:pt x="26224" y="0"/>
                    </a:moveTo>
                    <a:lnTo>
                      <a:pt x="23511" y="181"/>
                    </a:lnTo>
                    <a:lnTo>
                      <a:pt x="20979" y="543"/>
                    </a:lnTo>
                    <a:lnTo>
                      <a:pt x="18447" y="1085"/>
                    </a:lnTo>
                    <a:lnTo>
                      <a:pt x="16096" y="1990"/>
                    </a:lnTo>
                    <a:lnTo>
                      <a:pt x="13745" y="3075"/>
                    </a:lnTo>
                    <a:lnTo>
                      <a:pt x="11575" y="4522"/>
                    </a:lnTo>
                    <a:lnTo>
                      <a:pt x="9585" y="5968"/>
                    </a:lnTo>
                    <a:lnTo>
                      <a:pt x="7596" y="7777"/>
                    </a:lnTo>
                    <a:lnTo>
                      <a:pt x="5968" y="9586"/>
                    </a:lnTo>
                    <a:lnTo>
                      <a:pt x="4341" y="11575"/>
                    </a:lnTo>
                    <a:lnTo>
                      <a:pt x="3075" y="13745"/>
                    </a:lnTo>
                    <a:lnTo>
                      <a:pt x="1989" y="16096"/>
                    </a:lnTo>
                    <a:lnTo>
                      <a:pt x="1085" y="18447"/>
                    </a:lnTo>
                    <a:lnTo>
                      <a:pt x="362" y="20979"/>
                    </a:lnTo>
                    <a:lnTo>
                      <a:pt x="0" y="23692"/>
                    </a:lnTo>
                    <a:lnTo>
                      <a:pt x="0" y="26405"/>
                    </a:lnTo>
                    <a:lnTo>
                      <a:pt x="0" y="29118"/>
                    </a:lnTo>
                    <a:lnTo>
                      <a:pt x="362" y="31650"/>
                    </a:lnTo>
                    <a:lnTo>
                      <a:pt x="1085" y="34182"/>
                    </a:lnTo>
                    <a:lnTo>
                      <a:pt x="1989" y="36533"/>
                    </a:lnTo>
                    <a:lnTo>
                      <a:pt x="3075" y="38884"/>
                    </a:lnTo>
                    <a:lnTo>
                      <a:pt x="4341" y="41054"/>
                    </a:lnTo>
                    <a:lnTo>
                      <a:pt x="5968" y="43043"/>
                    </a:lnTo>
                    <a:lnTo>
                      <a:pt x="7596" y="45033"/>
                    </a:lnTo>
                    <a:lnTo>
                      <a:pt x="9585" y="46661"/>
                    </a:lnTo>
                    <a:lnTo>
                      <a:pt x="11575" y="48288"/>
                    </a:lnTo>
                    <a:lnTo>
                      <a:pt x="13745" y="49554"/>
                    </a:lnTo>
                    <a:lnTo>
                      <a:pt x="16096" y="50639"/>
                    </a:lnTo>
                    <a:lnTo>
                      <a:pt x="18447" y="51544"/>
                    </a:lnTo>
                    <a:lnTo>
                      <a:pt x="20979" y="52086"/>
                    </a:lnTo>
                    <a:lnTo>
                      <a:pt x="23511" y="52629"/>
                    </a:lnTo>
                    <a:lnTo>
                      <a:pt x="28937" y="52629"/>
                    </a:lnTo>
                    <a:lnTo>
                      <a:pt x="31650" y="52086"/>
                    </a:lnTo>
                    <a:lnTo>
                      <a:pt x="34181" y="51544"/>
                    </a:lnTo>
                    <a:lnTo>
                      <a:pt x="36533" y="50639"/>
                    </a:lnTo>
                    <a:lnTo>
                      <a:pt x="38884" y="49554"/>
                    </a:lnTo>
                    <a:lnTo>
                      <a:pt x="41054" y="48288"/>
                    </a:lnTo>
                    <a:lnTo>
                      <a:pt x="43043" y="46661"/>
                    </a:lnTo>
                    <a:lnTo>
                      <a:pt x="44852" y="45033"/>
                    </a:lnTo>
                    <a:lnTo>
                      <a:pt x="46660" y="43043"/>
                    </a:lnTo>
                    <a:lnTo>
                      <a:pt x="48107" y="41054"/>
                    </a:lnTo>
                    <a:lnTo>
                      <a:pt x="49373" y="38884"/>
                    </a:lnTo>
                    <a:lnTo>
                      <a:pt x="50639" y="36533"/>
                    </a:lnTo>
                    <a:lnTo>
                      <a:pt x="51544" y="34182"/>
                    </a:lnTo>
                    <a:lnTo>
                      <a:pt x="52086" y="31650"/>
                    </a:lnTo>
                    <a:lnTo>
                      <a:pt x="52448" y="29118"/>
                    </a:lnTo>
                    <a:lnTo>
                      <a:pt x="52629" y="26405"/>
                    </a:lnTo>
                    <a:lnTo>
                      <a:pt x="52448" y="23692"/>
                    </a:lnTo>
                    <a:lnTo>
                      <a:pt x="52086" y="20979"/>
                    </a:lnTo>
                    <a:lnTo>
                      <a:pt x="51544" y="18447"/>
                    </a:lnTo>
                    <a:lnTo>
                      <a:pt x="50639" y="16096"/>
                    </a:lnTo>
                    <a:lnTo>
                      <a:pt x="49373" y="13745"/>
                    </a:lnTo>
                    <a:lnTo>
                      <a:pt x="48107" y="11575"/>
                    </a:lnTo>
                    <a:lnTo>
                      <a:pt x="46660" y="9586"/>
                    </a:lnTo>
                    <a:lnTo>
                      <a:pt x="44852" y="7777"/>
                    </a:lnTo>
                    <a:lnTo>
                      <a:pt x="43043" y="5968"/>
                    </a:lnTo>
                    <a:lnTo>
                      <a:pt x="41054" y="4522"/>
                    </a:lnTo>
                    <a:lnTo>
                      <a:pt x="38884" y="3075"/>
                    </a:lnTo>
                    <a:lnTo>
                      <a:pt x="36533" y="1990"/>
                    </a:lnTo>
                    <a:lnTo>
                      <a:pt x="34181" y="1085"/>
                    </a:lnTo>
                    <a:lnTo>
                      <a:pt x="31650" y="543"/>
                    </a:lnTo>
                    <a:lnTo>
                      <a:pt x="28937" y="181"/>
                    </a:lnTo>
                    <a:lnTo>
                      <a:pt x="26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131"/>
              <p:cNvSpPr/>
              <p:nvPr/>
            </p:nvSpPr>
            <p:spPr>
              <a:xfrm>
                <a:off x="6066150" y="2199625"/>
                <a:ext cx="1315725" cy="1315725"/>
              </a:xfrm>
              <a:custGeom>
                <a:rect b="b" l="l" r="r" t="t"/>
                <a:pathLst>
                  <a:path extrusionOk="0" h="52629" w="52629">
                    <a:moveTo>
                      <a:pt x="26405" y="0"/>
                    </a:moveTo>
                    <a:lnTo>
                      <a:pt x="23692" y="181"/>
                    </a:lnTo>
                    <a:lnTo>
                      <a:pt x="20979" y="543"/>
                    </a:lnTo>
                    <a:lnTo>
                      <a:pt x="18448" y="1085"/>
                    </a:lnTo>
                    <a:lnTo>
                      <a:pt x="16096" y="1990"/>
                    </a:lnTo>
                    <a:lnTo>
                      <a:pt x="13745" y="3075"/>
                    </a:lnTo>
                    <a:lnTo>
                      <a:pt x="11575" y="4522"/>
                    </a:lnTo>
                    <a:lnTo>
                      <a:pt x="9586" y="5968"/>
                    </a:lnTo>
                    <a:lnTo>
                      <a:pt x="7777" y="7777"/>
                    </a:lnTo>
                    <a:lnTo>
                      <a:pt x="5969" y="9586"/>
                    </a:lnTo>
                    <a:lnTo>
                      <a:pt x="4522" y="11575"/>
                    </a:lnTo>
                    <a:lnTo>
                      <a:pt x="3256" y="13745"/>
                    </a:lnTo>
                    <a:lnTo>
                      <a:pt x="1990" y="16096"/>
                    </a:lnTo>
                    <a:lnTo>
                      <a:pt x="1266" y="18447"/>
                    </a:lnTo>
                    <a:lnTo>
                      <a:pt x="543" y="20979"/>
                    </a:lnTo>
                    <a:lnTo>
                      <a:pt x="181" y="23692"/>
                    </a:lnTo>
                    <a:lnTo>
                      <a:pt x="0" y="26405"/>
                    </a:lnTo>
                    <a:lnTo>
                      <a:pt x="181" y="29118"/>
                    </a:lnTo>
                    <a:lnTo>
                      <a:pt x="543" y="31650"/>
                    </a:lnTo>
                    <a:lnTo>
                      <a:pt x="1266" y="34182"/>
                    </a:lnTo>
                    <a:lnTo>
                      <a:pt x="1990" y="36533"/>
                    </a:lnTo>
                    <a:lnTo>
                      <a:pt x="3256" y="38884"/>
                    </a:lnTo>
                    <a:lnTo>
                      <a:pt x="4522" y="41054"/>
                    </a:lnTo>
                    <a:lnTo>
                      <a:pt x="5969" y="43043"/>
                    </a:lnTo>
                    <a:lnTo>
                      <a:pt x="7777" y="45033"/>
                    </a:lnTo>
                    <a:lnTo>
                      <a:pt x="9586" y="46661"/>
                    </a:lnTo>
                    <a:lnTo>
                      <a:pt x="11575" y="48288"/>
                    </a:lnTo>
                    <a:lnTo>
                      <a:pt x="13745" y="49554"/>
                    </a:lnTo>
                    <a:lnTo>
                      <a:pt x="16096" y="50639"/>
                    </a:lnTo>
                    <a:lnTo>
                      <a:pt x="18448" y="51544"/>
                    </a:lnTo>
                    <a:lnTo>
                      <a:pt x="20979" y="52086"/>
                    </a:lnTo>
                    <a:lnTo>
                      <a:pt x="23692" y="52629"/>
                    </a:lnTo>
                    <a:lnTo>
                      <a:pt x="29118" y="52629"/>
                    </a:lnTo>
                    <a:lnTo>
                      <a:pt x="31650" y="52086"/>
                    </a:lnTo>
                    <a:lnTo>
                      <a:pt x="34182" y="51544"/>
                    </a:lnTo>
                    <a:lnTo>
                      <a:pt x="36533" y="50639"/>
                    </a:lnTo>
                    <a:lnTo>
                      <a:pt x="38884" y="49554"/>
                    </a:lnTo>
                    <a:lnTo>
                      <a:pt x="41054" y="48288"/>
                    </a:lnTo>
                    <a:lnTo>
                      <a:pt x="43044" y="46661"/>
                    </a:lnTo>
                    <a:lnTo>
                      <a:pt x="45033" y="45033"/>
                    </a:lnTo>
                    <a:lnTo>
                      <a:pt x="46661" y="43043"/>
                    </a:lnTo>
                    <a:lnTo>
                      <a:pt x="48289" y="41054"/>
                    </a:lnTo>
                    <a:lnTo>
                      <a:pt x="49554" y="38884"/>
                    </a:lnTo>
                    <a:lnTo>
                      <a:pt x="50640" y="36533"/>
                    </a:lnTo>
                    <a:lnTo>
                      <a:pt x="51544" y="34182"/>
                    </a:lnTo>
                    <a:lnTo>
                      <a:pt x="52267" y="31650"/>
                    </a:lnTo>
                    <a:lnTo>
                      <a:pt x="52629" y="29118"/>
                    </a:lnTo>
                    <a:lnTo>
                      <a:pt x="52629" y="26405"/>
                    </a:lnTo>
                    <a:lnTo>
                      <a:pt x="52629" y="23692"/>
                    </a:lnTo>
                    <a:lnTo>
                      <a:pt x="52267" y="20979"/>
                    </a:lnTo>
                    <a:lnTo>
                      <a:pt x="51544" y="18447"/>
                    </a:lnTo>
                    <a:lnTo>
                      <a:pt x="50640" y="16096"/>
                    </a:lnTo>
                    <a:lnTo>
                      <a:pt x="49554" y="13745"/>
                    </a:lnTo>
                    <a:lnTo>
                      <a:pt x="48289" y="11575"/>
                    </a:lnTo>
                    <a:lnTo>
                      <a:pt x="46661" y="9586"/>
                    </a:lnTo>
                    <a:lnTo>
                      <a:pt x="45033" y="7777"/>
                    </a:lnTo>
                    <a:lnTo>
                      <a:pt x="43044" y="5968"/>
                    </a:lnTo>
                    <a:lnTo>
                      <a:pt x="41054" y="4522"/>
                    </a:lnTo>
                    <a:lnTo>
                      <a:pt x="38884" y="3075"/>
                    </a:lnTo>
                    <a:lnTo>
                      <a:pt x="36533" y="1990"/>
                    </a:lnTo>
                    <a:lnTo>
                      <a:pt x="34182" y="1085"/>
                    </a:lnTo>
                    <a:lnTo>
                      <a:pt x="31650" y="543"/>
                    </a:lnTo>
                    <a:lnTo>
                      <a:pt x="29118" y="181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131"/>
              <p:cNvSpPr/>
              <p:nvPr/>
            </p:nvSpPr>
            <p:spPr>
              <a:xfrm>
                <a:off x="2941875" y="1991650"/>
                <a:ext cx="1736250" cy="1731675"/>
              </a:xfrm>
              <a:custGeom>
                <a:rect b="b" l="l" r="r" t="t"/>
                <a:pathLst>
                  <a:path extrusionOk="0" h="69267" w="69450">
                    <a:moveTo>
                      <a:pt x="36534" y="16639"/>
                    </a:moveTo>
                    <a:lnTo>
                      <a:pt x="38342" y="17000"/>
                    </a:lnTo>
                    <a:lnTo>
                      <a:pt x="40151" y="17362"/>
                    </a:lnTo>
                    <a:lnTo>
                      <a:pt x="41778" y="18085"/>
                    </a:lnTo>
                    <a:lnTo>
                      <a:pt x="43406" y="18809"/>
                    </a:lnTo>
                    <a:lnTo>
                      <a:pt x="44853" y="19713"/>
                    </a:lnTo>
                    <a:lnTo>
                      <a:pt x="46119" y="20798"/>
                    </a:lnTo>
                    <a:lnTo>
                      <a:pt x="47566" y="21883"/>
                    </a:lnTo>
                    <a:lnTo>
                      <a:pt x="48651" y="23149"/>
                    </a:lnTo>
                    <a:lnTo>
                      <a:pt x="49736" y="24596"/>
                    </a:lnTo>
                    <a:lnTo>
                      <a:pt x="50640" y="26043"/>
                    </a:lnTo>
                    <a:lnTo>
                      <a:pt x="51364" y="27671"/>
                    </a:lnTo>
                    <a:lnTo>
                      <a:pt x="51906" y="29298"/>
                    </a:lnTo>
                    <a:lnTo>
                      <a:pt x="52449" y="31107"/>
                    </a:lnTo>
                    <a:lnTo>
                      <a:pt x="52630" y="32735"/>
                    </a:lnTo>
                    <a:lnTo>
                      <a:pt x="52810" y="34724"/>
                    </a:lnTo>
                    <a:lnTo>
                      <a:pt x="52630" y="36532"/>
                    </a:lnTo>
                    <a:lnTo>
                      <a:pt x="52449" y="38341"/>
                    </a:lnTo>
                    <a:lnTo>
                      <a:pt x="51906" y="39969"/>
                    </a:lnTo>
                    <a:lnTo>
                      <a:pt x="51364" y="41596"/>
                    </a:lnTo>
                    <a:lnTo>
                      <a:pt x="50640" y="43224"/>
                    </a:lnTo>
                    <a:lnTo>
                      <a:pt x="49736" y="44671"/>
                    </a:lnTo>
                    <a:lnTo>
                      <a:pt x="48651" y="46118"/>
                    </a:lnTo>
                    <a:lnTo>
                      <a:pt x="47566" y="47384"/>
                    </a:lnTo>
                    <a:lnTo>
                      <a:pt x="46119" y="48650"/>
                    </a:lnTo>
                    <a:lnTo>
                      <a:pt x="44853" y="49554"/>
                    </a:lnTo>
                    <a:lnTo>
                      <a:pt x="43406" y="50458"/>
                    </a:lnTo>
                    <a:lnTo>
                      <a:pt x="41778" y="51362"/>
                    </a:lnTo>
                    <a:lnTo>
                      <a:pt x="40151" y="51905"/>
                    </a:lnTo>
                    <a:lnTo>
                      <a:pt x="38342" y="52267"/>
                    </a:lnTo>
                    <a:lnTo>
                      <a:pt x="36534" y="52628"/>
                    </a:lnTo>
                    <a:lnTo>
                      <a:pt x="32916" y="52628"/>
                    </a:lnTo>
                    <a:lnTo>
                      <a:pt x="31108" y="52267"/>
                    </a:lnTo>
                    <a:lnTo>
                      <a:pt x="29299" y="51905"/>
                    </a:lnTo>
                    <a:lnTo>
                      <a:pt x="27672" y="51362"/>
                    </a:lnTo>
                    <a:lnTo>
                      <a:pt x="26044" y="50458"/>
                    </a:lnTo>
                    <a:lnTo>
                      <a:pt x="24597" y="49554"/>
                    </a:lnTo>
                    <a:lnTo>
                      <a:pt x="23331" y="48650"/>
                    </a:lnTo>
                    <a:lnTo>
                      <a:pt x="21884" y="47384"/>
                    </a:lnTo>
                    <a:lnTo>
                      <a:pt x="20799" y="46118"/>
                    </a:lnTo>
                    <a:lnTo>
                      <a:pt x="19714" y="44671"/>
                    </a:lnTo>
                    <a:lnTo>
                      <a:pt x="18810" y="43224"/>
                    </a:lnTo>
                    <a:lnTo>
                      <a:pt x="18086" y="41596"/>
                    </a:lnTo>
                    <a:lnTo>
                      <a:pt x="17544" y="39969"/>
                    </a:lnTo>
                    <a:lnTo>
                      <a:pt x="17001" y="38341"/>
                    </a:lnTo>
                    <a:lnTo>
                      <a:pt x="16820" y="36532"/>
                    </a:lnTo>
                    <a:lnTo>
                      <a:pt x="16640" y="34724"/>
                    </a:lnTo>
                    <a:lnTo>
                      <a:pt x="16820" y="32735"/>
                    </a:lnTo>
                    <a:lnTo>
                      <a:pt x="17001" y="31107"/>
                    </a:lnTo>
                    <a:lnTo>
                      <a:pt x="17544" y="29298"/>
                    </a:lnTo>
                    <a:lnTo>
                      <a:pt x="18086" y="27671"/>
                    </a:lnTo>
                    <a:lnTo>
                      <a:pt x="18810" y="26043"/>
                    </a:lnTo>
                    <a:lnTo>
                      <a:pt x="19714" y="24596"/>
                    </a:lnTo>
                    <a:lnTo>
                      <a:pt x="20799" y="23149"/>
                    </a:lnTo>
                    <a:lnTo>
                      <a:pt x="21884" y="21883"/>
                    </a:lnTo>
                    <a:lnTo>
                      <a:pt x="23331" y="20798"/>
                    </a:lnTo>
                    <a:lnTo>
                      <a:pt x="24597" y="19713"/>
                    </a:lnTo>
                    <a:lnTo>
                      <a:pt x="26044" y="18809"/>
                    </a:lnTo>
                    <a:lnTo>
                      <a:pt x="27672" y="18085"/>
                    </a:lnTo>
                    <a:lnTo>
                      <a:pt x="29299" y="17362"/>
                    </a:lnTo>
                    <a:lnTo>
                      <a:pt x="31108" y="17000"/>
                    </a:lnTo>
                    <a:lnTo>
                      <a:pt x="32916" y="16639"/>
                    </a:lnTo>
                    <a:close/>
                    <a:moveTo>
                      <a:pt x="34725" y="0"/>
                    </a:moveTo>
                    <a:lnTo>
                      <a:pt x="31108" y="181"/>
                    </a:lnTo>
                    <a:lnTo>
                      <a:pt x="27672" y="723"/>
                    </a:lnTo>
                    <a:lnTo>
                      <a:pt x="24416" y="1628"/>
                    </a:lnTo>
                    <a:lnTo>
                      <a:pt x="21161" y="2713"/>
                    </a:lnTo>
                    <a:lnTo>
                      <a:pt x="18267" y="4160"/>
                    </a:lnTo>
                    <a:lnTo>
                      <a:pt x="15374" y="5968"/>
                    </a:lnTo>
                    <a:lnTo>
                      <a:pt x="12661" y="7958"/>
                    </a:lnTo>
                    <a:lnTo>
                      <a:pt x="10129" y="10128"/>
                    </a:lnTo>
                    <a:lnTo>
                      <a:pt x="7959" y="12660"/>
                    </a:lnTo>
                    <a:lnTo>
                      <a:pt x="5969" y="15373"/>
                    </a:lnTo>
                    <a:lnTo>
                      <a:pt x="4161" y="18085"/>
                    </a:lnTo>
                    <a:lnTo>
                      <a:pt x="2714" y="21160"/>
                    </a:lnTo>
                    <a:lnTo>
                      <a:pt x="1629" y="24415"/>
                    </a:lnTo>
                    <a:lnTo>
                      <a:pt x="724" y="27671"/>
                    </a:lnTo>
                    <a:lnTo>
                      <a:pt x="182" y="31107"/>
                    </a:lnTo>
                    <a:lnTo>
                      <a:pt x="1" y="34724"/>
                    </a:lnTo>
                    <a:lnTo>
                      <a:pt x="182" y="38160"/>
                    </a:lnTo>
                    <a:lnTo>
                      <a:pt x="724" y="41596"/>
                    </a:lnTo>
                    <a:lnTo>
                      <a:pt x="1629" y="45033"/>
                    </a:lnTo>
                    <a:lnTo>
                      <a:pt x="2714" y="48107"/>
                    </a:lnTo>
                    <a:lnTo>
                      <a:pt x="4161" y="51182"/>
                    </a:lnTo>
                    <a:lnTo>
                      <a:pt x="5969" y="54075"/>
                    </a:lnTo>
                    <a:lnTo>
                      <a:pt x="7959" y="56788"/>
                    </a:lnTo>
                    <a:lnTo>
                      <a:pt x="10129" y="59139"/>
                    </a:lnTo>
                    <a:lnTo>
                      <a:pt x="12661" y="61490"/>
                    </a:lnTo>
                    <a:lnTo>
                      <a:pt x="15374" y="63480"/>
                    </a:lnTo>
                    <a:lnTo>
                      <a:pt x="18267" y="65107"/>
                    </a:lnTo>
                    <a:lnTo>
                      <a:pt x="21161" y="66554"/>
                    </a:lnTo>
                    <a:lnTo>
                      <a:pt x="24416" y="67820"/>
                    </a:lnTo>
                    <a:lnTo>
                      <a:pt x="27672" y="68724"/>
                    </a:lnTo>
                    <a:lnTo>
                      <a:pt x="31108" y="69086"/>
                    </a:lnTo>
                    <a:lnTo>
                      <a:pt x="34725" y="69267"/>
                    </a:lnTo>
                    <a:lnTo>
                      <a:pt x="38342" y="69086"/>
                    </a:lnTo>
                    <a:lnTo>
                      <a:pt x="41778" y="68724"/>
                    </a:lnTo>
                    <a:lnTo>
                      <a:pt x="45034" y="67820"/>
                    </a:lnTo>
                    <a:lnTo>
                      <a:pt x="48289" y="66554"/>
                    </a:lnTo>
                    <a:lnTo>
                      <a:pt x="51183" y="65107"/>
                    </a:lnTo>
                    <a:lnTo>
                      <a:pt x="54076" y="63480"/>
                    </a:lnTo>
                    <a:lnTo>
                      <a:pt x="56789" y="61490"/>
                    </a:lnTo>
                    <a:lnTo>
                      <a:pt x="59321" y="59139"/>
                    </a:lnTo>
                    <a:lnTo>
                      <a:pt x="61491" y="56788"/>
                    </a:lnTo>
                    <a:lnTo>
                      <a:pt x="63481" y="54075"/>
                    </a:lnTo>
                    <a:lnTo>
                      <a:pt x="65289" y="51182"/>
                    </a:lnTo>
                    <a:lnTo>
                      <a:pt x="66736" y="48107"/>
                    </a:lnTo>
                    <a:lnTo>
                      <a:pt x="67821" y="45033"/>
                    </a:lnTo>
                    <a:lnTo>
                      <a:pt x="68726" y="41596"/>
                    </a:lnTo>
                    <a:lnTo>
                      <a:pt x="69268" y="38160"/>
                    </a:lnTo>
                    <a:lnTo>
                      <a:pt x="69449" y="34724"/>
                    </a:lnTo>
                    <a:lnTo>
                      <a:pt x="69268" y="31107"/>
                    </a:lnTo>
                    <a:lnTo>
                      <a:pt x="68726" y="27671"/>
                    </a:lnTo>
                    <a:lnTo>
                      <a:pt x="67821" y="24415"/>
                    </a:lnTo>
                    <a:lnTo>
                      <a:pt x="66736" y="21160"/>
                    </a:lnTo>
                    <a:lnTo>
                      <a:pt x="65289" y="18085"/>
                    </a:lnTo>
                    <a:lnTo>
                      <a:pt x="63481" y="15373"/>
                    </a:lnTo>
                    <a:lnTo>
                      <a:pt x="61491" y="12660"/>
                    </a:lnTo>
                    <a:lnTo>
                      <a:pt x="59321" y="10128"/>
                    </a:lnTo>
                    <a:lnTo>
                      <a:pt x="56789" y="7958"/>
                    </a:lnTo>
                    <a:lnTo>
                      <a:pt x="54076" y="5968"/>
                    </a:lnTo>
                    <a:lnTo>
                      <a:pt x="51183" y="4160"/>
                    </a:lnTo>
                    <a:lnTo>
                      <a:pt x="48289" y="2713"/>
                    </a:lnTo>
                    <a:lnTo>
                      <a:pt x="45034" y="1628"/>
                    </a:lnTo>
                    <a:lnTo>
                      <a:pt x="41778" y="723"/>
                    </a:lnTo>
                    <a:lnTo>
                      <a:pt x="38342" y="181"/>
                    </a:lnTo>
                    <a:lnTo>
                      <a:pt x="34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131"/>
              <p:cNvSpPr/>
              <p:nvPr/>
            </p:nvSpPr>
            <p:spPr>
              <a:xfrm>
                <a:off x="893700" y="2633675"/>
                <a:ext cx="5832600" cy="452150"/>
              </a:xfrm>
              <a:custGeom>
                <a:rect b="b" l="l" r="r" t="t"/>
                <a:pathLst>
                  <a:path extrusionOk="0" h="18086" w="233304">
                    <a:moveTo>
                      <a:pt x="1" y="0"/>
                    </a:moveTo>
                    <a:lnTo>
                      <a:pt x="1" y="18086"/>
                    </a:lnTo>
                    <a:lnTo>
                      <a:pt x="90247" y="18086"/>
                    </a:lnTo>
                    <a:lnTo>
                      <a:pt x="90247" y="0"/>
                    </a:lnTo>
                    <a:close/>
                    <a:moveTo>
                      <a:pt x="143057" y="0"/>
                    </a:moveTo>
                    <a:lnTo>
                      <a:pt x="143057" y="18086"/>
                    </a:lnTo>
                    <a:lnTo>
                      <a:pt x="233303" y="18086"/>
                    </a:lnTo>
                    <a:lnTo>
                      <a:pt x="2333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78" name="Google Shape;2178;p131"/>
          <p:cNvGrpSpPr/>
          <p:nvPr/>
        </p:nvGrpSpPr>
        <p:grpSpPr>
          <a:xfrm>
            <a:off x="1487709" y="3387419"/>
            <a:ext cx="457200" cy="457200"/>
            <a:chOff x="1387362" y="3490439"/>
            <a:chExt cx="457200" cy="457200"/>
          </a:xfrm>
        </p:grpSpPr>
        <p:sp>
          <p:nvSpPr>
            <p:cNvPr id="2179" name="Google Shape;2179;p131"/>
            <p:cNvSpPr/>
            <p:nvPr/>
          </p:nvSpPr>
          <p:spPr>
            <a:xfrm>
              <a:off x="1387362" y="3490439"/>
              <a:ext cx="457200" cy="457200"/>
            </a:xfrm>
            <a:prstGeom prst="roundRect">
              <a:avLst>
                <a:gd fmla="val 16667" name="adj"/>
              </a:avLst>
            </a:prstGeom>
            <a:solidFill>
              <a:srgbClr val="FC5D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0" name="Google Shape;2180;p131"/>
            <p:cNvGrpSpPr/>
            <p:nvPr/>
          </p:nvGrpSpPr>
          <p:grpSpPr>
            <a:xfrm>
              <a:off x="1469609" y="3601177"/>
              <a:ext cx="292669" cy="235744"/>
              <a:chOff x="558125" y="238125"/>
              <a:chExt cx="6503750" cy="5238750"/>
            </a:xfrm>
          </p:grpSpPr>
          <p:sp>
            <p:nvSpPr>
              <p:cNvPr id="2181" name="Google Shape;2181;p131"/>
              <p:cNvSpPr/>
              <p:nvPr/>
            </p:nvSpPr>
            <p:spPr>
              <a:xfrm>
                <a:off x="558125" y="4263575"/>
                <a:ext cx="1218000" cy="1213300"/>
              </a:xfrm>
              <a:custGeom>
                <a:rect b="b" l="l" r="r" t="t"/>
                <a:pathLst>
                  <a:path extrusionOk="0" h="48532" w="48720">
                    <a:moveTo>
                      <a:pt x="24454" y="1"/>
                    </a:moveTo>
                    <a:lnTo>
                      <a:pt x="21820" y="189"/>
                    </a:lnTo>
                    <a:lnTo>
                      <a:pt x="19563" y="565"/>
                    </a:lnTo>
                    <a:lnTo>
                      <a:pt x="17118" y="1129"/>
                    </a:lnTo>
                    <a:lnTo>
                      <a:pt x="14860" y="1882"/>
                    </a:lnTo>
                    <a:lnTo>
                      <a:pt x="12791" y="3010"/>
                    </a:lnTo>
                    <a:lnTo>
                      <a:pt x="10722" y="4139"/>
                    </a:lnTo>
                    <a:lnTo>
                      <a:pt x="8841" y="5456"/>
                    </a:lnTo>
                    <a:lnTo>
                      <a:pt x="7148" y="7149"/>
                    </a:lnTo>
                    <a:lnTo>
                      <a:pt x="5643" y="8842"/>
                    </a:lnTo>
                    <a:lnTo>
                      <a:pt x="4326" y="10723"/>
                    </a:lnTo>
                    <a:lnTo>
                      <a:pt x="3010" y="12792"/>
                    </a:lnTo>
                    <a:lnTo>
                      <a:pt x="2069" y="14861"/>
                    </a:lnTo>
                    <a:lnTo>
                      <a:pt x="1129" y="17118"/>
                    </a:lnTo>
                    <a:lnTo>
                      <a:pt x="564" y="19376"/>
                    </a:lnTo>
                    <a:lnTo>
                      <a:pt x="188" y="21821"/>
                    </a:lnTo>
                    <a:lnTo>
                      <a:pt x="0" y="24266"/>
                    </a:lnTo>
                    <a:lnTo>
                      <a:pt x="188" y="26712"/>
                    </a:lnTo>
                    <a:lnTo>
                      <a:pt x="564" y="29157"/>
                    </a:lnTo>
                    <a:lnTo>
                      <a:pt x="1129" y="31602"/>
                    </a:lnTo>
                    <a:lnTo>
                      <a:pt x="2069" y="33672"/>
                    </a:lnTo>
                    <a:lnTo>
                      <a:pt x="3010" y="35929"/>
                    </a:lnTo>
                    <a:lnTo>
                      <a:pt x="4326" y="37810"/>
                    </a:lnTo>
                    <a:lnTo>
                      <a:pt x="5643" y="39691"/>
                    </a:lnTo>
                    <a:lnTo>
                      <a:pt x="7148" y="41384"/>
                    </a:lnTo>
                    <a:lnTo>
                      <a:pt x="8841" y="43077"/>
                    </a:lnTo>
                    <a:lnTo>
                      <a:pt x="10722" y="44394"/>
                    </a:lnTo>
                    <a:lnTo>
                      <a:pt x="12791" y="45710"/>
                    </a:lnTo>
                    <a:lnTo>
                      <a:pt x="14860" y="46651"/>
                    </a:lnTo>
                    <a:lnTo>
                      <a:pt x="17118" y="47403"/>
                    </a:lnTo>
                    <a:lnTo>
                      <a:pt x="19563" y="48156"/>
                    </a:lnTo>
                    <a:lnTo>
                      <a:pt x="21820" y="48532"/>
                    </a:lnTo>
                    <a:lnTo>
                      <a:pt x="26899" y="48532"/>
                    </a:lnTo>
                    <a:lnTo>
                      <a:pt x="29344" y="48156"/>
                    </a:lnTo>
                    <a:lnTo>
                      <a:pt x="31602" y="47403"/>
                    </a:lnTo>
                    <a:lnTo>
                      <a:pt x="33859" y="46651"/>
                    </a:lnTo>
                    <a:lnTo>
                      <a:pt x="35928" y="45710"/>
                    </a:lnTo>
                    <a:lnTo>
                      <a:pt x="37997" y="44394"/>
                    </a:lnTo>
                    <a:lnTo>
                      <a:pt x="39878" y="43077"/>
                    </a:lnTo>
                    <a:lnTo>
                      <a:pt x="41571" y="41384"/>
                    </a:lnTo>
                    <a:lnTo>
                      <a:pt x="43076" y="39691"/>
                    </a:lnTo>
                    <a:lnTo>
                      <a:pt x="44581" y="37810"/>
                    </a:lnTo>
                    <a:lnTo>
                      <a:pt x="45710" y="35929"/>
                    </a:lnTo>
                    <a:lnTo>
                      <a:pt x="46838" y="33672"/>
                    </a:lnTo>
                    <a:lnTo>
                      <a:pt x="47591" y="31602"/>
                    </a:lnTo>
                    <a:lnTo>
                      <a:pt x="48155" y="29157"/>
                    </a:lnTo>
                    <a:lnTo>
                      <a:pt x="48531" y="26712"/>
                    </a:lnTo>
                    <a:lnTo>
                      <a:pt x="48719" y="24266"/>
                    </a:lnTo>
                    <a:lnTo>
                      <a:pt x="48531" y="21821"/>
                    </a:lnTo>
                    <a:lnTo>
                      <a:pt x="48155" y="19376"/>
                    </a:lnTo>
                    <a:lnTo>
                      <a:pt x="47591" y="17118"/>
                    </a:lnTo>
                    <a:lnTo>
                      <a:pt x="46838" y="14861"/>
                    </a:lnTo>
                    <a:lnTo>
                      <a:pt x="45710" y="12792"/>
                    </a:lnTo>
                    <a:lnTo>
                      <a:pt x="44581" y="10723"/>
                    </a:lnTo>
                    <a:lnTo>
                      <a:pt x="43076" y="8842"/>
                    </a:lnTo>
                    <a:lnTo>
                      <a:pt x="41571" y="7149"/>
                    </a:lnTo>
                    <a:lnTo>
                      <a:pt x="39878" y="5456"/>
                    </a:lnTo>
                    <a:lnTo>
                      <a:pt x="37997" y="4139"/>
                    </a:lnTo>
                    <a:lnTo>
                      <a:pt x="35928" y="3010"/>
                    </a:lnTo>
                    <a:lnTo>
                      <a:pt x="33859" y="1882"/>
                    </a:lnTo>
                    <a:lnTo>
                      <a:pt x="31602" y="1129"/>
                    </a:lnTo>
                    <a:lnTo>
                      <a:pt x="29344" y="565"/>
                    </a:lnTo>
                    <a:lnTo>
                      <a:pt x="26899" y="189"/>
                    </a:lnTo>
                    <a:lnTo>
                      <a:pt x="244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131"/>
              <p:cNvSpPr/>
              <p:nvPr/>
            </p:nvSpPr>
            <p:spPr>
              <a:xfrm>
                <a:off x="5848575" y="4263575"/>
                <a:ext cx="1213300" cy="1213300"/>
              </a:xfrm>
              <a:custGeom>
                <a:rect b="b" l="l" r="r" t="t"/>
                <a:pathLst>
                  <a:path extrusionOk="0" h="48532" w="48532">
                    <a:moveTo>
                      <a:pt x="24266" y="1"/>
                    </a:moveTo>
                    <a:lnTo>
                      <a:pt x="21821" y="189"/>
                    </a:lnTo>
                    <a:lnTo>
                      <a:pt x="19376" y="565"/>
                    </a:lnTo>
                    <a:lnTo>
                      <a:pt x="16930" y="1129"/>
                    </a:lnTo>
                    <a:lnTo>
                      <a:pt x="14861" y="1882"/>
                    </a:lnTo>
                    <a:lnTo>
                      <a:pt x="12604" y="3010"/>
                    </a:lnTo>
                    <a:lnTo>
                      <a:pt x="10723" y="4139"/>
                    </a:lnTo>
                    <a:lnTo>
                      <a:pt x="8842" y="5456"/>
                    </a:lnTo>
                    <a:lnTo>
                      <a:pt x="7149" y="7149"/>
                    </a:lnTo>
                    <a:lnTo>
                      <a:pt x="5456" y="8842"/>
                    </a:lnTo>
                    <a:lnTo>
                      <a:pt x="4139" y="10723"/>
                    </a:lnTo>
                    <a:lnTo>
                      <a:pt x="2822" y="12792"/>
                    </a:lnTo>
                    <a:lnTo>
                      <a:pt x="1882" y="14861"/>
                    </a:lnTo>
                    <a:lnTo>
                      <a:pt x="1129" y="17118"/>
                    </a:lnTo>
                    <a:lnTo>
                      <a:pt x="377" y="19376"/>
                    </a:lnTo>
                    <a:lnTo>
                      <a:pt x="1" y="21821"/>
                    </a:lnTo>
                    <a:lnTo>
                      <a:pt x="1" y="24266"/>
                    </a:lnTo>
                    <a:lnTo>
                      <a:pt x="1" y="26712"/>
                    </a:lnTo>
                    <a:lnTo>
                      <a:pt x="377" y="29157"/>
                    </a:lnTo>
                    <a:lnTo>
                      <a:pt x="1129" y="31602"/>
                    </a:lnTo>
                    <a:lnTo>
                      <a:pt x="1882" y="33672"/>
                    </a:lnTo>
                    <a:lnTo>
                      <a:pt x="2822" y="35929"/>
                    </a:lnTo>
                    <a:lnTo>
                      <a:pt x="4139" y="37810"/>
                    </a:lnTo>
                    <a:lnTo>
                      <a:pt x="5456" y="39691"/>
                    </a:lnTo>
                    <a:lnTo>
                      <a:pt x="7149" y="41384"/>
                    </a:lnTo>
                    <a:lnTo>
                      <a:pt x="8842" y="43077"/>
                    </a:lnTo>
                    <a:lnTo>
                      <a:pt x="10723" y="44394"/>
                    </a:lnTo>
                    <a:lnTo>
                      <a:pt x="12604" y="45710"/>
                    </a:lnTo>
                    <a:lnTo>
                      <a:pt x="14861" y="46651"/>
                    </a:lnTo>
                    <a:lnTo>
                      <a:pt x="16930" y="47403"/>
                    </a:lnTo>
                    <a:lnTo>
                      <a:pt x="19376" y="48156"/>
                    </a:lnTo>
                    <a:lnTo>
                      <a:pt x="21821" y="48532"/>
                    </a:lnTo>
                    <a:lnTo>
                      <a:pt x="26712" y="48532"/>
                    </a:lnTo>
                    <a:lnTo>
                      <a:pt x="29157" y="48156"/>
                    </a:lnTo>
                    <a:lnTo>
                      <a:pt x="31414" y="47403"/>
                    </a:lnTo>
                    <a:lnTo>
                      <a:pt x="33672" y="46651"/>
                    </a:lnTo>
                    <a:lnTo>
                      <a:pt x="35741" y="45710"/>
                    </a:lnTo>
                    <a:lnTo>
                      <a:pt x="37810" y="44394"/>
                    </a:lnTo>
                    <a:lnTo>
                      <a:pt x="39691" y="43077"/>
                    </a:lnTo>
                    <a:lnTo>
                      <a:pt x="41384" y="41384"/>
                    </a:lnTo>
                    <a:lnTo>
                      <a:pt x="43077" y="39691"/>
                    </a:lnTo>
                    <a:lnTo>
                      <a:pt x="44394" y="37810"/>
                    </a:lnTo>
                    <a:lnTo>
                      <a:pt x="45522" y="35929"/>
                    </a:lnTo>
                    <a:lnTo>
                      <a:pt x="46651" y="33672"/>
                    </a:lnTo>
                    <a:lnTo>
                      <a:pt x="47403" y="31602"/>
                    </a:lnTo>
                    <a:lnTo>
                      <a:pt x="47968" y="29157"/>
                    </a:lnTo>
                    <a:lnTo>
                      <a:pt x="48344" y="26712"/>
                    </a:lnTo>
                    <a:lnTo>
                      <a:pt x="48532" y="24266"/>
                    </a:lnTo>
                    <a:lnTo>
                      <a:pt x="48344" y="21821"/>
                    </a:lnTo>
                    <a:lnTo>
                      <a:pt x="47968" y="19376"/>
                    </a:lnTo>
                    <a:lnTo>
                      <a:pt x="47403" y="17118"/>
                    </a:lnTo>
                    <a:lnTo>
                      <a:pt x="46651" y="14861"/>
                    </a:lnTo>
                    <a:lnTo>
                      <a:pt x="45522" y="12792"/>
                    </a:lnTo>
                    <a:lnTo>
                      <a:pt x="44394" y="10723"/>
                    </a:lnTo>
                    <a:lnTo>
                      <a:pt x="43077" y="8842"/>
                    </a:lnTo>
                    <a:lnTo>
                      <a:pt x="41384" y="7149"/>
                    </a:lnTo>
                    <a:lnTo>
                      <a:pt x="39691" y="5456"/>
                    </a:lnTo>
                    <a:lnTo>
                      <a:pt x="37810" y="4139"/>
                    </a:lnTo>
                    <a:lnTo>
                      <a:pt x="35741" y="3010"/>
                    </a:lnTo>
                    <a:lnTo>
                      <a:pt x="33672" y="1882"/>
                    </a:lnTo>
                    <a:lnTo>
                      <a:pt x="31414" y="1129"/>
                    </a:lnTo>
                    <a:lnTo>
                      <a:pt x="29157" y="565"/>
                    </a:lnTo>
                    <a:lnTo>
                      <a:pt x="26712" y="189"/>
                    </a:lnTo>
                    <a:lnTo>
                      <a:pt x="242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131"/>
              <p:cNvSpPr/>
              <p:nvPr/>
            </p:nvSpPr>
            <p:spPr>
              <a:xfrm>
                <a:off x="3017600" y="238125"/>
                <a:ext cx="1589500" cy="1589500"/>
              </a:xfrm>
              <a:custGeom>
                <a:rect b="b" l="l" r="r" t="t"/>
                <a:pathLst>
                  <a:path extrusionOk="0" h="63580" w="63580">
                    <a:moveTo>
                      <a:pt x="33483" y="15048"/>
                    </a:moveTo>
                    <a:lnTo>
                      <a:pt x="35176" y="15425"/>
                    </a:lnTo>
                    <a:lnTo>
                      <a:pt x="36681" y="15801"/>
                    </a:lnTo>
                    <a:lnTo>
                      <a:pt x="38186" y="16365"/>
                    </a:lnTo>
                    <a:lnTo>
                      <a:pt x="39690" y="17118"/>
                    </a:lnTo>
                    <a:lnTo>
                      <a:pt x="41195" y="17870"/>
                    </a:lnTo>
                    <a:lnTo>
                      <a:pt x="42324" y="18811"/>
                    </a:lnTo>
                    <a:lnTo>
                      <a:pt x="43641" y="19939"/>
                    </a:lnTo>
                    <a:lnTo>
                      <a:pt x="44769" y="21068"/>
                    </a:lnTo>
                    <a:lnTo>
                      <a:pt x="45710" y="22385"/>
                    </a:lnTo>
                    <a:lnTo>
                      <a:pt x="46462" y="23889"/>
                    </a:lnTo>
                    <a:lnTo>
                      <a:pt x="47215" y="25206"/>
                    </a:lnTo>
                    <a:lnTo>
                      <a:pt x="47779" y="26899"/>
                    </a:lnTo>
                    <a:lnTo>
                      <a:pt x="48155" y="28404"/>
                    </a:lnTo>
                    <a:lnTo>
                      <a:pt x="48343" y="30097"/>
                    </a:lnTo>
                    <a:lnTo>
                      <a:pt x="48531" y="31790"/>
                    </a:lnTo>
                    <a:lnTo>
                      <a:pt x="48343" y="33483"/>
                    </a:lnTo>
                    <a:lnTo>
                      <a:pt x="48155" y="35176"/>
                    </a:lnTo>
                    <a:lnTo>
                      <a:pt x="47779" y="36869"/>
                    </a:lnTo>
                    <a:lnTo>
                      <a:pt x="47215" y="38374"/>
                    </a:lnTo>
                    <a:lnTo>
                      <a:pt x="46462" y="39878"/>
                    </a:lnTo>
                    <a:lnTo>
                      <a:pt x="45710" y="41195"/>
                    </a:lnTo>
                    <a:lnTo>
                      <a:pt x="44769" y="42512"/>
                    </a:lnTo>
                    <a:lnTo>
                      <a:pt x="43641" y="43641"/>
                    </a:lnTo>
                    <a:lnTo>
                      <a:pt x="42324" y="44769"/>
                    </a:lnTo>
                    <a:lnTo>
                      <a:pt x="41195" y="45710"/>
                    </a:lnTo>
                    <a:lnTo>
                      <a:pt x="39690" y="46462"/>
                    </a:lnTo>
                    <a:lnTo>
                      <a:pt x="38186" y="47215"/>
                    </a:lnTo>
                    <a:lnTo>
                      <a:pt x="36681" y="47779"/>
                    </a:lnTo>
                    <a:lnTo>
                      <a:pt x="35176" y="48155"/>
                    </a:lnTo>
                    <a:lnTo>
                      <a:pt x="33483" y="48531"/>
                    </a:lnTo>
                    <a:lnTo>
                      <a:pt x="30097" y="48531"/>
                    </a:lnTo>
                    <a:lnTo>
                      <a:pt x="28404" y="48155"/>
                    </a:lnTo>
                    <a:lnTo>
                      <a:pt x="26711" y="47779"/>
                    </a:lnTo>
                    <a:lnTo>
                      <a:pt x="25206" y="47215"/>
                    </a:lnTo>
                    <a:lnTo>
                      <a:pt x="23702" y="46462"/>
                    </a:lnTo>
                    <a:lnTo>
                      <a:pt x="22385" y="45710"/>
                    </a:lnTo>
                    <a:lnTo>
                      <a:pt x="21068" y="44769"/>
                    </a:lnTo>
                    <a:lnTo>
                      <a:pt x="19939" y="43641"/>
                    </a:lnTo>
                    <a:lnTo>
                      <a:pt x="18811" y="42512"/>
                    </a:lnTo>
                    <a:lnTo>
                      <a:pt x="17870" y="41195"/>
                    </a:lnTo>
                    <a:lnTo>
                      <a:pt x="16930" y="39878"/>
                    </a:lnTo>
                    <a:lnTo>
                      <a:pt x="16365" y="38374"/>
                    </a:lnTo>
                    <a:lnTo>
                      <a:pt x="15801" y="36869"/>
                    </a:lnTo>
                    <a:lnTo>
                      <a:pt x="15237" y="35176"/>
                    </a:lnTo>
                    <a:lnTo>
                      <a:pt x="15049" y="33483"/>
                    </a:lnTo>
                    <a:lnTo>
                      <a:pt x="15049" y="31790"/>
                    </a:lnTo>
                    <a:lnTo>
                      <a:pt x="15049" y="30097"/>
                    </a:lnTo>
                    <a:lnTo>
                      <a:pt x="15237" y="28404"/>
                    </a:lnTo>
                    <a:lnTo>
                      <a:pt x="15801" y="26899"/>
                    </a:lnTo>
                    <a:lnTo>
                      <a:pt x="16365" y="25206"/>
                    </a:lnTo>
                    <a:lnTo>
                      <a:pt x="16930" y="23889"/>
                    </a:lnTo>
                    <a:lnTo>
                      <a:pt x="17870" y="22385"/>
                    </a:lnTo>
                    <a:lnTo>
                      <a:pt x="18811" y="21068"/>
                    </a:lnTo>
                    <a:lnTo>
                      <a:pt x="19939" y="19939"/>
                    </a:lnTo>
                    <a:lnTo>
                      <a:pt x="21068" y="18811"/>
                    </a:lnTo>
                    <a:lnTo>
                      <a:pt x="22385" y="17870"/>
                    </a:lnTo>
                    <a:lnTo>
                      <a:pt x="23702" y="17118"/>
                    </a:lnTo>
                    <a:lnTo>
                      <a:pt x="25206" y="16365"/>
                    </a:lnTo>
                    <a:lnTo>
                      <a:pt x="26711" y="15801"/>
                    </a:lnTo>
                    <a:lnTo>
                      <a:pt x="28404" y="15425"/>
                    </a:lnTo>
                    <a:lnTo>
                      <a:pt x="30097" y="15048"/>
                    </a:lnTo>
                    <a:close/>
                    <a:moveTo>
                      <a:pt x="31790" y="0"/>
                    </a:moveTo>
                    <a:lnTo>
                      <a:pt x="28404" y="188"/>
                    </a:lnTo>
                    <a:lnTo>
                      <a:pt x="25394" y="564"/>
                    </a:lnTo>
                    <a:lnTo>
                      <a:pt x="22385" y="1505"/>
                    </a:lnTo>
                    <a:lnTo>
                      <a:pt x="19375" y="2445"/>
                    </a:lnTo>
                    <a:lnTo>
                      <a:pt x="16554" y="3762"/>
                    </a:lnTo>
                    <a:lnTo>
                      <a:pt x="13920" y="5455"/>
                    </a:lnTo>
                    <a:lnTo>
                      <a:pt x="11475" y="7336"/>
                    </a:lnTo>
                    <a:lnTo>
                      <a:pt x="9217" y="9405"/>
                    </a:lnTo>
                    <a:lnTo>
                      <a:pt x="7148" y="11663"/>
                    </a:lnTo>
                    <a:lnTo>
                      <a:pt x="5455" y="14108"/>
                    </a:lnTo>
                    <a:lnTo>
                      <a:pt x="3762" y="16741"/>
                    </a:lnTo>
                    <a:lnTo>
                      <a:pt x="2446" y="19375"/>
                    </a:lnTo>
                    <a:lnTo>
                      <a:pt x="1317" y="22385"/>
                    </a:lnTo>
                    <a:lnTo>
                      <a:pt x="565" y="25394"/>
                    </a:lnTo>
                    <a:lnTo>
                      <a:pt x="0" y="28592"/>
                    </a:lnTo>
                    <a:lnTo>
                      <a:pt x="0" y="31790"/>
                    </a:lnTo>
                    <a:lnTo>
                      <a:pt x="0" y="34988"/>
                    </a:lnTo>
                    <a:lnTo>
                      <a:pt x="565" y="38186"/>
                    </a:lnTo>
                    <a:lnTo>
                      <a:pt x="1317" y="41195"/>
                    </a:lnTo>
                    <a:lnTo>
                      <a:pt x="2446" y="44205"/>
                    </a:lnTo>
                    <a:lnTo>
                      <a:pt x="3762" y="47026"/>
                    </a:lnTo>
                    <a:lnTo>
                      <a:pt x="5455" y="49660"/>
                    </a:lnTo>
                    <a:lnTo>
                      <a:pt x="7148" y="52105"/>
                    </a:lnTo>
                    <a:lnTo>
                      <a:pt x="9217" y="54363"/>
                    </a:lnTo>
                    <a:lnTo>
                      <a:pt x="11475" y="56432"/>
                    </a:lnTo>
                    <a:lnTo>
                      <a:pt x="13920" y="58125"/>
                    </a:lnTo>
                    <a:lnTo>
                      <a:pt x="16554" y="59818"/>
                    </a:lnTo>
                    <a:lnTo>
                      <a:pt x="19375" y="61134"/>
                    </a:lnTo>
                    <a:lnTo>
                      <a:pt x="22385" y="62263"/>
                    </a:lnTo>
                    <a:lnTo>
                      <a:pt x="25394" y="63015"/>
                    </a:lnTo>
                    <a:lnTo>
                      <a:pt x="28404" y="63392"/>
                    </a:lnTo>
                    <a:lnTo>
                      <a:pt x="31790" y="63580"/>
                    </a:lnTo>
                    <a:lnTo>
                      <a:pt x="34988" y="63392"/>
                    </a:lnTo>
                    <a:lnTo>
                      <a:pt x="38186" y="63015"/>
                    </a:lnTo>
                    <a:lnTo>
                      <a:pt x="41195" y="62263"/>
                    </a:lnTo>
                    <a:lnTo>
                      <a:pt x="44205" y="61134"/>
                    </a:lnTo>
                    <a:lnTo>
                      <a:pt x="46839" y="59818"/>
                    </a:lnTo>
                    <a:lnTo>
                      <a:pt x="49472" y="58125"/>
                    </a:lnTo>
                    <a:lnTo>
                      <a:pt x="51917" y="56432"/>
                    </a:lnTo>
                    <a:lnTo>
                      <a:pt x="54175" y="54363"/>
                    </a:lnTo>
                    <a:lnTo>
                      <a:pt x="56244" y="52105"/>
                    </a:lnTo>
                    <a:lnTo>
                      <a:pt x="58125" y="49660"/>
                    </a:lnTo>
                    <a:lnTo>
                      <a:pt x="59630" y="47026"/>
                    </a:lnTo>
                    <a:lnTo>
                      <a:pt x="61135" y="44205"/>
                    </a:lnTo>
                    <a:lnTo>
                      <a:pt x="62075" y="41195"/>
                    </a:lnTo>
                    <a:lnTo>
                      <a:pt x="62827" y="38186"/>
                    </a:lnTo>
                    <a:lnTo>
                      <a:pt x="63392" y="34988"/>
                    </a:lnTo>
                    <a:lnTo>
                      <a:pt x="63580" y="31790"/>
                    </a:lnTo>
                    <a:lnTo>
                      <a:pt x="63392" y="28592"/>
                    </a:lnTo>
                    <a:lnTo>
                      <a:pt x="62827" y="25394"/>
                    </a:lnTo>
                    <a:lnTo>
                      <a:pt x="62075" y="22385"/>
                    </a:lnTo>
                    <a:lnTo>
                      <a:pt x="61135" y="19375"/>
                    </a:lnTo>
                    <a:lnTo>
                      <a:pt x="59630" y="16741"/>
                    </a:lnTo>
                    <a:lnTo>
                      <a:pt x="58125" y="14108"/>
                    </a:lnTo>
                    <a:lnTo>
                      <a:pt x="56244" y="11663"/>
                    </a:lnTo>
                    <a:lnTo>
                      <a:pt x="54175" y="9405"/>
                    </a:lnTo>
                    <a:lnTo>
                      <a:pt x="51917" y="7336"/>
                    </a:lnTo>
                    <a:lnTo>
                      <a:pt x="49472" y="5455"/>
                    </a:lnTo>
                    <a:lnTo>
                      <a:pt x="46839" y="3762"/>
                    </a:lnTo>
                    <a:lnTo>
                      <a:pt x="44205" y="2445"/>
                    </a:lnTo>
                    <a:lnTo>
                      <a:pt x="41195" y="1505"/>
                    </a:lnTo>
                    <a:lnTo>
                      <a:pt x="38186" y="564"/>
                    </a:lnTo>
                    <a:lnTo>
                      <a:pt x="34988" y="188"/>
                    </a:lnTo>
                    <a:lnTo>
                      <a:pt x="317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131"/>
              <p:cNvSpPr/>
              <p:nvPr/>
            </p:nvSpPr>
            <p:spPr>
              <a:xfrm>
                <a:off x="3205700" y="4263575"/>
                <a:ext cx="1213300" cy="1213300"/>
              </a:xfrm>
              <a:custGeom>
                <a:rect b="b" l="l" r="r" t="t"/>
                <a:pathLst>
                  <a:path extrusionOk="0" h="48532" w="48532">
                    <a:moveTo>
                      <a:pt x="24266" y="1"/>
                    </a:moveTo>
                    <a:lnTo>
                      <a:pt x="21821" y="189"/>
                    </a:lnTo>
                    <a:lnTo>
                      <a:pt x="19375" y="565"/>
                    </a:lnTo>
                    <a:lnTo>
                      <a:pt x="16930" y="1129"/>
                    </a:lnTo>
                    <a:lnTo>
                      <a:pt x="14673" y="1882"/>
                    </a:lnTo>
                    <a:lnTo>
                      <a:pt x="12604" y="3010"/>
                    </a:lnTo>
                    <a:lnTo>
                      <a:pt x="10722" y="4139"/>
                    </a:lnTo>
                    <a:lnTo>
                      <a:pt x="8841" y="5456"/>
                    </a:lnTo>
                    <a:lnTo>
                      <a:pt x="6960" y="7149"/>
                    </a:lnTo>
                    <a:lnTo>
                      <a:pt x="5456" y="8842"/>
                    </a:lnTo>
                    <a:lnTo>
                      <a:pt x="4139" y="10723"/>
                    </a:lnTo>
                    <a:lnTo>
                      <a:pt x="2822" y="12792"/>
                    </a:lnTo>
                    <a:lnTo>
                      <a:pt x="1881" y="14861"/>
                    </a:lnTo>
                    <a:lnTo>
                      <a:pt x="941" y="17118"/>
                    </a:lnTo>
                    <a:lnTo>
                      <a:pt x="377" y="19376"/>
                    </a:lnTo>
                    <a:lnTo>
                      <a:pt x="0" y="21821"/>
                    </a:lnTo>
                    <a:lnTo>
                      <a:pt x="0" y="24266"/>
                    </a:lnTo>
                    <a:lnTo>
                      <a:pt x="0" y="26712"/>
                    </a:lnTo>
                    <a:lnTo>
                      <a:pt x="377" y="29157"/>
                    </a:lnTo>
                    <a:lnTo>
                      <a:pt x="941" y="31602"/>
                    </a:lnTo>
                    <a:lnTo>
                      <a:pt x="1881" y="33672"/>
                    </a:lnTo>
                    <a:lnTo>
                      <a:pt x="2822" y="35929"/>
                    </a:lnTo>
                    <a:lnTo>
                      <a:pt x="4139" y="37810"/>
                    </a:lnTo>
                    <a:lnTo>
                      <a:pt x="5456" y="39691"/>
                    </a:lnTo>
                    <a:lnTo>
                      <a:pt x="6960" y="41384"/>
                    </a:lnTo>
                    <a:lnTo>
                      <a:pt x="8841" y="43077"/>
                    </a:lnTo>
                    <a:lnTo>
                      <a:pt x="10722" y="44394"/>
                    </a:lnTo>
                    <a:lnTo>
                      <a:pt x="12604" y="45710"/>
                    </a:lnTo>
                    <a:lnTo>
                      <a:pt x="14673" y="46651"/>
                    </a:lnTo>
                    <a:lnTo>
                      <a:pt x="16930" y="47403"/>
                    </a:lnTo>
                    <a:lnTo>
                      <a:pt x="19375" y="48156"/>
                    </a:lnTo>
                    <a:lnTo>
                      <a:pt x="21821" y="48532"/>
                    </a:lnTo>
                    <a:lnTo>
                      <a:pt x="26711" y="48532"/>
                    </a:lnTo>
                    <a:lnTo>
                      <a:pt x="29157" y="48156"/>
                    </a:lnTo>
                    <a:lnTo>
                      <a:pt x="31414" y="47403"/>
                    </a:lnTo>
                    <a:lnTo>
                      <a:pt x="33671" y="46651"/>
                    </a:lnTo>
                    <a:lnTo>
                      <a:pt x="35741" y="45710"/>
                    </a:lnTo>
                    <a:lnTo>
                      <a:pt x="37810" y="44394"/>
                    </a:lnTo>
                    <a:lnTo>
                      <a:pt x="39691" y="43077"/>
                    </a:lnTo>
                    <a:lnTo>
                      <a:pt x="41384" y="41384"/>
                    </a:lnTo>
                    <a:lnTo>
                      <a:pt x="42889" y="39691"/>
                    </a:lnTo>
                    <a:lnTo>
                      <a:pt x="44393" y="37810"/>
                    </a:lnTo>
                    <a:lnTo>
                      <a:pt x="45522" y="35929"/>
                    </a:lnTo>
                    <a:lnTo>
                      <a:pt x="46651" y="33672"/>
                    </a:lnTo>
                    <a:lnTo>
                      <a:pt x="47403" y="31602"/>
                    </a:lnTo>
                    <a:lnTo>
                      <a:pt x="47967" y="29157"/>
                    </a:lnTo>
                    <a:lnTo>
                      <a:pt x="48344" y="26712"/>
                    </a:lnTo>
                    <a:lnTo>
                      <a:pt x="48532" y="24266"/>
                    </a:lnTo>
                    <a:lnTo>
                      <a:pt x="48344" y="21821"/>
                    </a:lnTo>
                    <a:lnTo>
                      <a:pt x="47967" y="19376"/>
                    </a:lnTo>
                    <a:lnTo>
                      <a:pt x="47403" y="17118"/>
                    </a:lnTo>
                    <a:lnTo>
                      <a:pt x="46651" y="14861"/>
                    </a:lnTo>
                    <a:lnTo>
                      <a:pt x="45522" y="12792"/>
                    </a:lnTo>
                    <a:lnTo>
                      <a:pt x="44393" y="10723"/>
                    </a:lnTo>
                    <a:lnTo>
                      <a:pt x="42889" y="8842"/>
                    </a:lnTo>
                    <a:lnTo>
                      <a:pt x="41384" y="7149"/>
                    </a:lnTo>
                    <a:lnTo>
                      <a:pt x="39691" y="5456"/>
                    </a:lnTo>
                    <a:lnTo>
                      <a:pt x="37810" y="4139"/>
                    </a:lnTo>
                    <a:lnTo>
                      <a:pt x="35741" y="3010"/>
                    </a:lnTo>
                    <a:lnTo>
                      <a:pt x="33671" y="1882"/>
                    </a:lnTo>
                    <a:lnTo>
                      <a:pt x="31414" y="1129"/>
                    </a:lnTo>
                    <a:lnTo>
                      <a:pt x="29157" y="565"/>
                    </a:lnTo>
                    <a:lnTo>
                      <a:pt x="26711" y="189"/>
                    </a:lnTo>
                    <a:lnTo>
                      <a:pt x="242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131"/>
              <p:cNvSpPr/>
              <p:nvPr/>
            </p:nvSpPr>
            <p:spPr>
              <a:xfrm>
                <a:off x="943725" y="1489025"/>
                <a:ext cx="5737250" cy="3381225"/>
              </a:xfrm>
              <a:custGeom>
                <a:rect b="b" l="l" r="r" t="t"/>
                <a:pathLst>
                  <a:path extrusionOk="0" h="135249" w="229490">
                    <a:moveTo>
                      <a:pt x="105716" y="0"/>
                    </a:moveTo>
                    <a:lnTo>
                      <a:pt x="105716" y="43076"/>
                    </a:lnTo>
                    <a:lnTo>
                      <a:pt x="1" y="43076"/>
                    </a:lnTo>
                    <a:lnTo>
                      <a:pt x="1" y="135248"/>
                    </a:lnTo>
                    <a:lnTo>
                      <a:pt x="18059" y="135248"/>
                    </a:lnTo>
                    <a:lnTo>
                      <a:pt x="18059" y="61135"/>
                    </a:lnTo>
                    <a:lnTo>
                      <a:pt x="105716" y="61135"/>
                    </a:lnTo>
                    <a:lnTo>
                      <a:pt x="105716" y="135248"/>
                    </a:lnTo>
                    <a:lnTo>
                      <a:pt x="123774" y="135248"/>
                    </a:lnTo>
                    <a:lnTo>
                      <a:pt x="123774" y="61135"/>
                    </a:lnTo>
                    <a:lnTo>
                      <a:pt x="211431" y="61135"/>
                    </a:lnTo>
                    <a:lnTo>
                      <a:pt x="211431" y="135248"/>
                    </a:lnTo>
                    <a:lnTo>
                      <a:pt x="229489" y="135248"/>
                    </a:lnTo>
                    <a:lnTo>
                      <a:pt x="229489" y="43076"/>
                    </a:lnTo>
                    <a:lnTo>
                      <a:pt x="123774" y="43076"/>
                    </a:lnTo>
                    <a:lnTo>
                      <a:pt x="1237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6" name="Google Shape;2186;p131"/>
          <p:cNvSpPr txBox="1"/>
          <p:nvPr/>
        </p:nvSpPr>
        <p:spPr>
          <a:xfrm>
            <a:off x="283348" y="3990072"/>
            <a:ext cx="7980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Connectors</a:t>
            </a:r>
            <a:endParaRPr b="1" i="0" sz="7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7" name="Google Shape;2187;p131"/>
          <p:cNvSpPr txBox="1"/>
          <p:nvPr/>
        </p:nvSpPr>
        <p:spPr>
          <a:xfrm>
            <a:off x="1154542" y="3990072"/>
            <a:ext cx="11235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Integration Framework</a:t>
            </a:r>
            <a:endParaRPr b="1" i="0" sz="7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8" name="Google Shape;2188;p131"/>
          <p:cNvSpPr txBox="1"/>
          <p:nvPr/>
        </p:nvSpPr>
        <p:spPr>
          <a:xfrm>
            <a:off x="2573035" y="3990072"/>
            <a:ext cx="3789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Forms</a:t>
            </a:r>
            <a:endParaRPr b="1" i="0" sz="7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9" name="Google Shape;2189;p131"/>
          <p:cNvSpPr txBox="1"/>
          <p:nvPr/>
        </p:nvSpPr>
        <p:spPr>
          <a:xfrm>
            <a:off x="213148" y="4182155"/>
            <a:ext cx="93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Out-of-the-box integrations to easily communicate with popular enterprise applications &amp; protocols.</a:t>
            </a:r>
            <a:endParaRPr b="0" i="0" sz="5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131"/>
          <p:cNvSpPr txBox="1"/>
          <p:nvPr/>
        </p:nvSpPr>
        <p:spPr>
          <a:xfrm>
            <a:off x="1247173" y="4182155"/>
            <a:ext cx="93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&amp; provision your own connectors to any system including homegrown &amp; legacy applications.</a:t>
            </a:r>
            <a:endParaRPr b="0" i="0" sz="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131"/>
          <p:cNvSpPr txBox="1"/>
          <p:nvPr/>
        </p:nvSpPr>
        <p:spPr>
          <a:xfrm>
            <a:off x="2293285" y="4182155"/>
            <a:ext cx="9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Drag &amp; drop creation of forms that power workflows that require human interaction.</a:t>
            </a:r>
            <a:endParaRPr b="0" i="0" sz="7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131"/>
          <p:cNvSpPr/>
          <p:nvPr/>
        </p:nvSpPr>
        <p:spPr>
          <a:xfrm>
            <a:off x="3119505" y="2218229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131"/>
          <p:cNvSpPr/>
          <p:nvPr/>
        </p:nvSpPr>
        <p:spPr>
          <a:xfrm>
            <a:off x="6075493" y="2218229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4" name="Google Shape;2194;p131"/>
          <p:cNvGrpSpPr/>
          <p:nvPr/>
        </p:nvGrpSpPr>
        <p:grpSpPr>
          <a:xfrm>
            <a:off x="152950" y="2405825"/>
            <a:ext cx="7521773" cy="2575610"/>
            <a:chOff x="152950" y="2423013"/>
            <a:chExt cx="7521773" cy="2575610"/>
          </a:xfrm>
        </p:grpSpPr>
        <p:cxnSp>
          <p:nvCxnSpPr>
            <p:cNvPr id="2195" name="Google Shape;2195;p131"/>
            <p:cNvCxnSpPr/>
            <p:nvPr/>
          </p:nvCxnSpPr>
          <p:spPr>
            <a:xfrm>
              <a:off x="7674723" y="3187523"/>
              <a:ext cx="0" cy="181110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96" name="Google Shape;2196;p131"/>
            <p:cNvCxnSpPr/>
            <p:nvPr/>
          </p:nvCxnSpPr>
          <p:spPr>
            <a:xfrm rot="10800000">
              <a:off x="160923" y="4990574"/>
              <a:ext cx="7513800" cy="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97" name="Google Shape;2197;p131"/>
            <p:cNvCxnSpPr/>
            <p:nvPr/>
          </p:nvCxnSpPr>
          <p:spPr>
            <a:xfrm rot="10800000">
              <a:off x="152950" y="2423013"/>
              <a:ext cx="0" cy="2572800"/>
            </a:xfrm>
            <a:prstGeom prst="straightConnector1">
              <a:avLst/>
            </a:prstGeom>
            <a:noFill/>
            <a:ln cap="flat" cmpd="sng" w="19050">
              <a:solidFill>
                <a:srgbClr val="888B8D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198" name="Google Shape;2198;p131"/>
          <p:cNvSpPr/>
          <p:nvPr/>
        </p:nvSpPr>
        <p:spPr>
          <a:xfrm>
            <a:off x="109990" y="2218216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31"/>
          <p:cNvSpPr/>
          <p:nvPr/>
        </p:nvSpPr>
        <p:spPr>
          <a:xfrm rot="5400000">
            <a:off x="7599943" y="2953291"/>
            <a:ext cx="149559" cy="171831"/>
          </a:xfrm>
          <a:custGeom>
            <a:rect b="b" l="l" r="r" t="t"/>
            <a:pathLst>
              <a:path extrusionOk="0" h="209550" w="184073">
                <a:moveTo>
                  <a:pt x="7715" y="0"/>
                </a:moveTo>
                <a:lnTo>
                  <a:pt x="6638" y="359"/>
                </a:lnTo>
                <a:lnTo>
                  <a:pt x="5562" y="718"/>
                </a:lnTo>
                <a:lnTo>
                  <a:pt x="4665" y="1256"/>
                </a:lnTo>
                <a:lnTo>
                  <a:pt x="3588" y="1794"/>
                </a:lnTo>
                <a:lnTo>
                  <a:pt x="2691" y="2512"/>
                </a:lnTo>
                <a:lnTo>
                  <a:pt x="1973" y="3409"/>
                </a:lnTo>
                <a:lnTo>
                  <a:pt x="1435" y="4306"/>
                </a:lnTo>
                <a:lnTo>
                  <a:pt x="897" y="5382"/>
                </a:lnTo>
                <a:lnTo>
                  <a:pt x="359" y="6459"/>
                </a:lnTo>
                <a:lnTo>
                  <a:pt x="179" y="7715"/>
                </a:lnTo>
                <a:lnTo>
                  <a:pt x="0" y="8970"/>
                </a:lnTo>
                <a:lnTo>
                  <a:pt x="0" y="104775"/>
                </a:lnTo>
                <a:lnTo>
                  <a:pt x="0" y="200580"/>
                </a:lnTo>
                <a:lnTo>
                  <a:pt x="179" y="201835"/>
                </a:lnTo>
                <a:lnTo>
                  <a:pt x="359" y="203091"/>
                </a:lnTo>
                <a:lnTo>
                  <a:pt x="897" y="204168"/>
                </a:lnTo>
                <a:lnTo>
                  <a:pt x="1435" y="205244"/>
                </a:lnTo>
                <a:lnTo>
                  <a:pt x="1973" y="206141"/>
                </a:lnTo>
                <a:lnTo>
                  <a:pt x="2691" y="207038"/>
                </a:lnTo>
                <a:lnTo>
                  <a:pt x="3588" y="207756"/>
                </a:lnTo>
                <a:lnTo>
                  <a:pt x="4665" y="208294"/>
                </a:lnTo>
                <a:lnTo>
                  <a:pt x="5562" y="208832"/>
                </a:lnTo>
                <a:lnTo>
                  <a:pt x="6638" y="209191"/>
                </a:lnTo>
                <a:lnTo>
                  <a:pt x="7715" y="209550"/>
                </a:lnTo>
                <a:lnTo>
                  <a:pt x="10047" y="209550"/>
                </a:lnTo>
                <a:lnTo>
                  <a:pt x="11303" y="209371"/>
                </a:lnTo>
                <a:lnTo>
                  <a:pt x="12379" y="208832"/>
                </a:lnTo>
                <a:lnTo>
                  <a:pt x="13635" y="208294"/>
                </a:lnTo>
                <a:lnTo>
                  <a:pt x="179408" y="112669"/>
                </a:lnTo>
                <a:lnTo>
                  <a:pt x="180485" y="111951"/>
                </a:lnTo>
                <a:lnTo>
                  <a:pt x="181382" y="111054"/>
                </a:lnTo>
                <a:lnTo>
                  <a:pt x="182279" y="110157"/>
                </a:lnTo>
                <a:lnTo>
                  <a:pt x="182817" y="109081"/>
                </a:lnTo>
                <a:lnTo>
                  <a:pt x="183355" y="108184"/>
                </a:lnTo>
                <a:lnTo>
                  <a:pt x="183714" y="107107"/>
                </a:lnTo>
                <a:lnTo>
                  <a:pt x="183894" y="105851"/>
                </a:lnTo>
                <a:lnTo>
                  <a:pt x="184073" y="104775"/>
                </a:lnTo>
                <a:lnTo>
                  <a:pt x="183894" y="103699"/>
                </a:lnTo>
                <a:lnTo>
                  <a:pt x="183714" y="102443"/>
                </a:lnTo>
                <a:lnTo>
                  <a:pt x="183355" y="101366"/>
                </a:lnTo>
                <a:lnTo>
                  <a:pt x="182817" y="100469"/>
                </a:lnTo>
                <a:lnTo>
                  <a:pt x="182279" y="99393"/>
                </a:lnTo>
                <a:lnTo>
                  <a:pt x="181382" y="98496"/>
                </a:lnTo>
                <a:lnTo>
                  <a:pt x="180485" y="97599"/>
                </a:lnTo>
                <a:lnTo>
                  <a:pt x="179408" y="96881"/>
                </a:lnTo>
                <a:lnTo>
                  <a:pt x="13635" y="1256"/>
                </a:lnTo>
                <a:lnTo>
                  <a:pt x="12379" y="718"/>
                </a:lnTo>
                <a:lnTo>
                  <a:pt x="11303" y="179"/>
                </a:lnTo>
                <a:lnTo>
                  <a:pt x="10047" y="0"/>
                </a:lnTo>
                <a:close/>
              </a:path>
            </a:pathLst>
          </a:custGeom>
          <a:solidFill>
            <a:srgbClr val="888B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0" name="Google Shape;220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4859" y="97932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32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Camunda Advantage</a:t>
            </a:r>
            <a:endParaRPr/>
          </a:p>
        </p:txBody>
      </p:sp>
      <p:sp>
        <p:nvSpPr>
          <p:cNvPr id="2206" name="Google Shape;2206;p132"/>
          <p:cNvSpPr txBox="1"/>
          <p:nvPr>
            <p:ph idx="1" type="body"/>
          </p:nvPr>
        </p:nvSpPr>
        <p:spPr>
          <a:xfrm>
            <a:off x="1748863" y="1118126"/>
            <a:ext cx="2573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en" sz="1800"/>
              <a:t>Traditional Approach</a:t>
            </a:r>
            <a:endParaRPr/>
          </a:p>
        </p:txBody>
      </p:sp>
      <p:sp>
        <p:nvSpPr>
          <p:cNvPr id="2207" name="Google Shape;2207;p132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8" name="Google Shape;2208;p132"/>
          <p:cNvSpPr/>
          <p:nvPr/>
        </p:nvSpPr>
        <p:spPr>
          <a:xfrm>
            <a:off x="3821563" y="4055375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p132"/>
          <p:cNvGrpSpPr/>
          <p:nvPr/>
        </p:nvGrpSpPr>
        <p:grpSpPr>
          <a:xfrm>
            <a:off x="3885957" y="4208259"/>
            <a:ext cx="372231" cy="199714"/>
            <a:chOff x="3838295" y="3738620"/>
            <a:chExt cx="372231" cy="199714"/>
          </a:xfrm>
        </p:grpSpPr>
        <p:sp>
          <p:nvSpPr>
            <p:cNvPr id="2210" name="Google Shape;2210;p132"/>
            <p:cNvSpPr/>
            <p:nvPr/>
          </p:nvSpPr>
          <p:spPr>
            <a:xfrm>
              <a:off x="3838295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32"/>
            <p:cNvSpPr/>
            <p:nvPr/>
          </p:nvSpPr>
          <p:spPr>
            <a:xfrm>
              <a:off x="3838295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32"/>
            <p:cNvSpPr/>
            <p:nvPr/>
          </p:nvSpPr>
          <p:spPr>
            <a:xfrm>
              <a:off x="3838295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32"/>
            <p:cNvSpPr/>
            <p:nvPr/>
          </p:nvSpPr>
          <p:spPr>
            <a:xfrm>
              <a:off x="3838295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32"/>
            <p:cNvSpPr/>
            <p:nvPr/>
          </p:nvSpPr>
          <p:spPr>
            <a:xfrm>
              <a:off x="3935662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32"/>
            <p:cNvSpPr/>
            <p:nvPr/>
          </p:nvSpPr>
          <p:spPr>
            <a:xfrm>
              <a:off x="4031617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32"/>
            <p:cNvSpPr/>
            <p:nvPr/>
          </p:nvSpPr>
          <p:spPr>
            <a:xfrm>
              <a:off x="4127573" y="3738620"/>
              <a:ext cx="82953" cy="199714"/>
            </a:xfrm>
            <a:custGeom>
              <a:rect b="b" l="l" r="r" t="t"/>
              <a:pathLst>
                <a:path extrusionOk="0" h="14212" w="5902">
                  <a:moveTo>
                    <a:pt x="2135" y="0"/>
                  </a:moveTo>
                  <a:lnTo>
                    <a:pt x="2135" y="930"/>
                  </a:lnTo>
                  <a:lnTo>
                    <a:pt x="1884" y="1002"/>
                  </a:lnTo>
                  <a:lnTo>
                    <a:pt x="1646" y="1085"/>
                  </a:lnTo>
                  <a:lnTo>
                    <a:pt x="1431" y="1193"/>
                  </a:lnTo>
                  <a:lnTo>
                    <a:pt x="1228" y="1312"/>
                  </a:lnTo>
                  <a:lnTo>
                    <a:pt x="1038" y="1443"/>
                  </a:lnTo>
                  <a:lnTo>
                    <a:pt x="871" y="1598"/>
                  </a:lnTo>
                  <a:lnTo>
                    <a:pt x="716" y="1765"/>
                  </a:lnTo>
                  <a:lnTo>
                    <a:pt x="573" y="1956"/>
                  </a:lnTo>
                  <a:lnTo>
                    <a:pt x="454" y="2158"/>
                  </a:lnTo>
                  <a:lnTo>
                    <a:pt x="346" y="2373"/>
                  </a:lnTo>
                  <a:lnTo>
                    <a:pt x="251" y="2611"/>
                  </a:lnTo>
                  <a:lnTo>
                    <a:pt x="179" y="2862"/>
                  </a:lnTo>
                  <a:lnTo>
                    <a:pt x="120" y="3124"/>
                  </a:lnTo>
                  <a:lnTo>
                    <a:pt x="84" y="3398"/>
                  </a:lnTo>
                  <a:lnTo>
                    <a:pt x="60" y="3696"/>
                  </a:lnTo>
                  <a:lnTo>
                    <a:pt x="48" y="4006"/>
                  </a:lnTo>
                  <a:lnTo>
                    <a:pt x="60" y="4328"/>
                  </a:lnTo>
                  <a:lnTo>
                    <a:pt x="96" y="4638"/>
                  </a:lnTo>
                  <a:lnTo>
                    <a:pt x="144" y="4936"/>
                  </a:lnTo>
                  <a:lnTo>
                    <a:pt x="215" y="5210"/>
                  </a:lnTo>
                  <a:lnTo>
                    <a:pt x="299" y="5461"/>
                  </a:lnTo>
                  <a:lnTo>
                    <a:pt x="406" y="5699"/>
                  </a:lnTo>
                  <a:lnTo>
                    <a:pt x="525" y="5926"/>
                  </a:lnTo>
                  <a:lnTo>
                    <a:pt x="656" y="6152"/>
                  </a:lnTo>
                  <a:lnTo>
                    <a:pt x="799" y="6355"/>
                  </a:lnTo>
                  <a:lnTo>
                    <a:pt x="942" y="6546"/>
                  </a:lnTo>
                  <a:lnTo>
                    <a:pt x="1109" y="6724"/>
                  </a:lnTo>
                  <a:lnTo>
                    <a:pt x="1276" y="6903"/>
                  </a:lnTo>
                  <a:lnTo>
                    <a:pt x="1443" y="7070"/>
                  </a:lnTo>
                  <a:lnTo>
                    <a:pt x="1622" y="7237"/>
                  </a:lnTo>
                  <a:lnTo>
                    <a:pt x="1980" y="7547"/>
                  </a:lnTo>
                  <a:lnTo>
                    <a:pt x="2337" y="7833"/>
                  </a:lnTo>
                  <a:lnTo>
                    <a:pt x="2695" y="8131"/>
                  </a:lnTo>
                  <a:lnTo>
                    <a:pt x="2862" y="8286"/>
                  </a:lnTo>
                  <a:lnTo>
                    <a:pt x="3017" y="8429"/>
                  </a:lnTo>
                  <a:lnTo>
                    <a:pt x="3172" y="8584"/>
                  </a:lnTo>
                  <a:lnTo>
                    <a:pt x="3315" y="8751"/>
                  </a:lnTo>
                  <a:lnTo>
                    <a:pt x="3446" y="8918"/>
                  </a:lnTo>
                  <a:lnTo>
                    <a:pt x="3553" y="9085"/>
                  </a:lnTo>
                  <a:lnTo>
                    <a:pt x="3661" y="9264"/>
                  </a:lnTo>
                  <a:lnTo>
                    <a:pt x="3744" y="9455"/>
                  </a:lnTo>
                  <a:lnTo>
                    <a:pt x="3816" y="9657"/>
                  </a:lnTo>
                  <a:lnTo>
                    <a:pt x="3875" y="9860"/>
                  </a:lnTo>
                  <a:lnTo>
                    <a:pt x="3899" y="10086"/>
                  </a:lnTo>
                  <a:lnTo>
                    <a:pt x="3911" y="10325"/>
                  </a:lnTo>
                  <a:lnTo>
                    <a:pt x="3911" y="10480"/>
                  </a:lnTo>
                  <a:lnTo>
                    <a:pt x="3899" y="10635"/>
                  </a:lnTo>
                  <a:lnTo>
                    <a:pt x="3875" y="10766"/>
                  </a:lnTo>
                  <a:lnTo>
                    <a:pt x="3839" y="10897"/>
                  </a:lnTo>
                  <a:lnTo>
                    <a:pt x="3804" y="11004"/>
                  </a:lnTo>
                  <a:lnTo>
                    <a:pt x="3756" y="11100"/>
                  </a:lnTo>
                  <a:lnTo>
                    <a:pt x="3708" y="11195"/>
                  </a:lnTo>
                  <a:lnTo>
                    <a:pt x="3637" y="11267"/>
                  </a:lnTo>
                  <a:lnTo>
                    <a:pt x="3577" y="11338"/>
                  </a:lnTo>
                  <a:lnTo>
                    <a:pt x="3494" y="11398"/>
                  </a:lnTo>
                  <a:lnTo>
                    <a:pt x="3410" y="11446"/>
                  </a:lnTo>
                  <a:lnTo>
                    <a:pt x="3315" y="11481"/>
                  </a:lnTo>
                  <a:lnTo>
                    <a:pt x="3219" y="11505"/>
                  </a:lnTo>
                  <a:lnTo>
                    <a:pt x="3124" y="11529"/>
                  </a:lnTo>
                  <a:lnTo>
                    <a:pt x="3005" y="11541"/>
                  </a:lnTo>
                  <a:lnTo>
                    <a:pt x="2778" y="11541"/>
                  </a:lnTo>
                  <a:lnTo>
                    <a:pt x="2671" y="11529"/>
                  </a:lnTo>
                  <a:lnTo>
                    <a:pt x="2564" y="11505"/>
                  </a:lnTo>
                  <a:lnTo>
                    <a:pt x="2468" y="11481"/>
                  </a:lnTo>
                  <a:lnTo>
                    <a:pt x="2373" y="11446"/>
                  </a:lnTo>
                  <a:lnTo>
                    <a:pt x="2290" y="11398"/>
                  </a:lnTo>
                  <a:lnTo>
                    <a:pt x="2218" y="11338"/>
                  </a:lnTo>
                  <a:lnTo>
                    <a:pt x="2146" y="11267"/>
                  </a:lnTo>
                  <a:lnTo>
                    <a:pt x="2087" y="11195"/>
                  </a:lnTo>
                  <a:lnTo>
                    <a:pt x="2027" y="11100"/>
                  </a:lnTo>
                  <a:lnTo>
                    <a:pt x="1980" y="11004"/>
                  </a:lnTo>
                  <a:lnTo>
                    <a:pt x="1944" y="10897"/>
                  </a:lnTo>
                  <a:lnTo>
                    <a:pt x="1908" y="10766"/>
                  </a:lnTo>
                  <a:lnTo>
                    <a:pt x="1884" y="10635"/>
                  </a:lnTo>
                  <a:lnTo>
                    <a:pt x="1872" y="10480"/>
                  </a:lnTo>
                  <a:lnTo>
                    <a:pt x="1872" y="10325"/>
                  </a:lnTo>
                  <a:lnTo>
                    <a:pt x="1872" y="9335"/>
                  </a:lnTo>
                  <a:lnTo>
                    <a:pt x="0" y="9335"/>
                  </a:lnTo>
                  <a:lnTo>
                    <a:pt x="0" y="10194"/>
                  </a:lnTo>
                  <a:lnTo>
                    <a:pt x="12" y="10516"/>
                  </a:lnTo>
                  <a:lnTo>
                    <a:pt x="36" y="10814"/>
                  </a:lnTo>
                  <a:lnTo>
                    <a:pt x="72" y="11088"/>
                  </a:lnTo>
                  <a:lnTo>
                    <a:pt x="132" y="11362"/>
                  </a:lnTo>
                  <a:lnTo>
                    <a:pt x="215" y="11612"/>
                  </a:lnTo>
                  <a:lnTo>
                    <a:pt x="299" y="11851"/>
                  </a:lnTo>
                  <a:lnTo>
                    <a:pt x="418" y="12077"/>
                  </a:lnTo>
                  <a:lnTo>
                    <a:pt x="537" y="12280"/>
                  </a:lnTo>
                  <a:lnTo>
                    <a:pt x="680" y="12471"/>
                  </a:lnTo>
                  <a:lnTo>
                    <a:pt x="835" y="12638"/>
                  </a:lnTo>
                  <a:lnTo>
                    <a:pt x="1014" y="12793"/>
                  </a:lnTo>
                  <a:lnTo>
                    <a:pt x="1205" y="12924"/>
                  </a:lnTo>
                  <a:lnTo>
                    <a:pt x="1419" y="13043"/>
                  </a:lnTo>
                  <a:lnTo>
                    <a:pt x="1646" y="13150"/>
                  </a:lnTo>
                  <a:lnTo>
                    <a:pt x="1884" y="13234"/>
                  </a:lnTo>
                  <a:lnTo>
                    <a:pt x="2146" y="13293"/>
                  </a:lnTo>
                  <a:lnTo>
                    <a:pt x="2146" y="14211"/>
                  </a:lnTo>
                  <a:lnTo>
                    <a:pt x="3756" y="14211"/>
                  </a:lnTo>
                  <a:lnTo>
                    <a:pt x="3756" y="13293"/>
                  </a:lnTo>
                  <a:lnTo>
                    <a:pt x="4018" y="13222"/>
                  </a:lnTo>
                  <a:lnTo>
                    <a:pt x="4257" y="13150"/>
                  </a:lnTo>
                  <a:lnTo>
                    <a:pt x="4471" y="13043"/>
                  </a:lnTo>
                  <a:lnTo>
                    <a:pt x="4686" y="12924"/>
                  </a:lnTo>
                  <a:lnTo>
                    <a:pt x="4877" y="12793"/>
                  </a:lnTo>
                  <a:lnTo>
                    <a:pt x="5055" y="12638"/>
                  </a:lnTo>
                  <a:lnTo>
                    <a:pt x="5210" y="12459"/>
                  </a:lnTo>
                  <a:lnTo>
                    <a:pt x="5354" y="12280"/>
                  </a:lnTo>
                  <a:lnTo>
                    <a:pt x="5485" y="12065"/>
                  </a:lnTo>
                  <a:lnTo>
                    <a:pt x="5592" y="11851"/>
                  </a:lnTo>
                  <a:lnTo>
                    <a:pt x="5687" y="11612"/>
                  </a:lnTo>
                  <a:lnTo>
                    <a:pt x="5759" y="11362"/>
                  </a:lnTo>
                  <a:lnTo>
                    <a:pt x="5818" y="11088"/>
                  </a:lnTo>
                  <a:lnTo>
                    <a:pt x="5866" y="10814"/>
                  </a:lnTo>
                  <a:lnTo>
                    <a:pt x="5890" y="10516"/>
                  </a:lnTo>
                  <a:lnTo>
                    <a:pt x="5902" y="10194"/>
                  </a:lnTo>
                  <a:lnTo>
                    <a:pt x="5890" y="9872"/>
                  </a:lnTo>
                  <a:lnTo>
                    <a:pt x="5854" y="9562"/>
                  </a:lnTo>
                  <a:lnTo>
                    <a:pt x="5807" y="9276"/>
                  </a:lnTo>
                  <a:lnTo>
                    <a:pt x="5735" y="9001"/>
                  </a:lnTo>
                  <a:lnTo>
                    <a:pt x="5652" y="8739"/>
                  </a:lnTo>
                  <a:lnTo>
                    <a:pt x="5544" y="8501"/>
                  </a:lnTo>
                  <a:lnTo>
                    <a:pt x="5425" y="8274"/>
                  </a:lnTo>
                  <a:lnTo>
                    <a:pt x="5294" y="8060"/>
                  </a:lnTo>
                  <a:lnTo>
                    <a:pt x="5151" y="7857"/>
                  </a:lnTo>
                  <a:lnTo>
                    <a:pt x="5008" y="7666"/>
                  </a:lnTo>
                  <a:lnTo>
                    <a:pt x="4841" y="7475"/>
                  </a:lnTo>
                  <a:lnTo>
                    <a:pt x="4674" y="7297"/>
                  </a:lnTo>
                  <a:lnTo>
                    <a:pt x="4507" y="7130"/>
                  </a:lnTo>
                  <a:lnTo>
                    <a:pt x="4328" y="6975"/>
                  </a:lnTo>
                  <a:lnTo>
                    <a:pt x="3971" y="6665"/>
                  </a:lnTo>
                  <a:lnTo>
                    <a:pt x="3601" y="6367"/>
                  </a:lnTo>
                  <a:lnTo>
                    <a:pt x="3255" y="6069"/>
                  </a:lnTo>
                  <a:lnTo>
                    <a:pt x="3088" y="5926"/>
                  </a:lnTo>
                  <a:lnTo>
                    <a:pt x="2933" y="5771"/>
                  </a:lnTo>
                  <a:lnTo>
                    <a:pt x="2778" y="5616"/>
                  </a:lnTo>
                  <a:lnTo>
                    <a:pt x="2635" y="5461"/>
                  </a:lnTo>
                  <a:lnTo>
                    <a:pt x="2504" y="5294"/>
                  </a:lnTo>
                  <a:lnTo>
                    <a:pt x="2385" y="5115"/>
                  </a:lnTo>
                  <a:lnTo>
                    <a:pt x="2290" y="4936"/>
                  </a:lnTo>
                  <a:lnTo>
                    <a:pt x="2194" y="4745"/>
                  </a:lnTo>
                  <a:lnTo>
                    <a:pt x="2123" y="4555"/>
                  </a:lnTo>
                  <a:lnTo>
                    <a:pt x="2075" y="4340"/>
                  </a:lnTo>
                  <a:lnTo>
                    <a:pt x="2039" y="4113"/>
                  </a:lnTo>
                  <a:lnTo>
                    <a:pt x="2027" y="3887"/>
                  </a:lnTo>
                  <a:lnTo>
                    <a:pt x="2039" y="3720"/>
                  </a:lnTo>
                  <a:lnTo>
                    <a:pt x="2051" y="3577"/>
                  </a:lnTo>
                  <a:lnTo>
                    <a:pt x="2075" y="3434"/>
                  </a:lnTo>
                  <a:lnTo>
                    <a:pt x="2099" y="3315"/>
                  </a:lnTo>
                  <a:lnTo>
                    <a:pt x="2135" y="3195"/>
                  </a:lnTo>
                  <a:lnTo>
                    <a:pt x="2182" y="3100"/>
                  </a:lnTo>
                  <a:lnTo>
                    <a:pt x="2230" y="3005"/>
                  </a:lnTo>
                  <a:lnTo>
                    <a:pt x="2290" y="2921"/>
                  </a:lnTo>
                  <a:lnTo>
                    <a:pt x="2361" y="2862"/>
                  </a:lnTo>
                  <a:lnTo>
                    <a:pt x="2433" y="2802"/>
                  </a:lnTo>
                  <a:lnTo>
                    <a:pt x="2516" y="2754"/>
                  </a:lnTo>
                  <a:lnTo>
                    <a:pt x="2600" y="2707"/>
                  </a:lnTo>
                  <a:lnTo>
                    <a:pt x="2695" y="2683"/>
                  </a:lnTo>
                  <a:lnTo>
                    <a:pt x="2802" y="2659"/>
                  </a:lnTo>
                  <a:lnTo>
                    <a:pt x="2909" y="2647"/>
                  </a:lnTo>
                  <a:lnTo>
                    <a:pt x="3136" y="2647"/>
                  </a:lnTo>
                  <a:lnTo>
                    <a:pt x="3243" y="2659"/>
                  </a:lnTo>
                  <a:lnTo>
                    <a:pt x="3339" y="2683"/>
                  </a:lnTo>
                  <a:lnTo>
                    <a:pt x="3434" y="2707"/>
                  </a:lnTo>
                  <a:lnTo>
                    <a:pt x="3529" y="2754"/>
                  </a:lnTo>
                  <a:lnTo>
                    <a:pt x="3613" y="2802"/>
                  </a:lnTo>
                  <a:lnTo>
                    <a:pt x="3684" y="2862"/>
                  </a:lnTo>
                  <a:lnTo>
                    <a:pt x="3744" y="2921"/>
                  </a:lnTo>
                  <a:lnTo>
                    <a:pt x="3804" y="3005"/>
                  </a:lnTo>
                  <a:lnTo>
                    <a:pt x="3863" y="3100"/>
                  </a:lnTo>
                  <a:lnTo>
                    <a:pt x="3899" y="3195"/>
                  </a:lnTo>
                  <a:lnTo>
                    <a:pt x="3947" y="3315"/>
                  </a:lnTo>
                  <a:lnTo>
                    <a:pt x="3971" y="3434"/>
                  </a:lnTo>
                  <a:lnTo>
                    <a:pt x="3994" y="3565"/>
                  </a:lnTo>
                  <a:lnTo>
                    <a:pt x="4006" y="3720"/>
                  </a:lnTo>
                  <a:lnTo>
                    <a:pt x="4006" y="3887"/>
                  </a:lnTo>
                  <a:lnTo>
                    <a:pt x="4006" y="4412"/>
                  </a:lnTo>
                  <a:lnTo>
                    <a:pt x="5878" y="4412"/>
                  </a:lnTo>
                  <a:lnTo>
                    <a:pt x="5878" y="4006"/>
                  </a:lnTo>
                  <a:lnTo>
                    <a:pt x="5866" y="3696"/>
                  </a:lnTo>
                  <a:lnTo>
                    <a:pt x="5842" y="3398"/>
                  </a:lnTo>
                  <a:lnTo>
                    <a:pt x="5795" y="3124"/>
                  </a:lnTo>
                  <a:lnTo>
                    <a:pt x="5747" y="2850"/>
                  </a:lnTo>
                  <a:lnTo>
                    <a:pt x="5664" y="2599"/>
                  </a:lnTo>
                  <a:lnTo>
                    <a:pt x="5580" y="2361"/>
                  </a:lnTo>
                  <a:lnTo>
                    <a:pt x="5461" y="2146"/>
                  </a:lnTo>
                  <a:lnTo>
                    <a:pt x="5342" y="1944"/>
                  </a:lnTo>
                  <a:lnTo>
                    <a:pt x="5199" y="1753"/>
                  </a:lnTo>
                  <a:lnTo>
                    <a:pt x="5044" y="1586"/>
                  </a:lnTo>
                  <a:lnTo>
                    <a:pt x="4865" y="1431"/>
                  </a:lnTo>
                  <a:lnTo>
                    <a:pt x="4674" y="1300"/>
                  </a:lnTo>
                  <a:lnTo>
                    <a:pt x="4471" y="1181"/>
                  </a:lnTo>
                  <a:lnTo>
                    <a:pt x="4245" y="1085"/>
                  </a:lnTo>
                  <a:lnTo>
                    <a:pt x="4006" y="1002"/>
                  </a:lnTo>
                  <a:lnTo>
                    <a:pt x="3756" y="930"/>
                  </a:lnTo>
                  <a:lnTo>
                    <a:pt x="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7" name="Google Shape;2217;p132"/>
          <p:cNvSpPr/>
          <p:nvPr/>
        </p:nvSpPr>
        <p:spPr>
          <a:xfrm>
            <a:off x="3821563" y="3449144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132"/>
          <p:cNvSpPr/>
          <p:nvPr/>
        </p:nvSpPr>
        <p:spPr>
          <a:xfrm>
            <a:off x="3821563" y="2842913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132"/>
          <p:cNvSpPr/>
          <p:nvPr/>
        </p:nvSpPr>
        <p:spPr>
          <a:xfrm>
            <a:off x="3821563" y="2236681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132"/>
          <p:cNvSpPr/>
          <p:nvPr/>
        </p:nvSpPr>
        <p:spPr>
          <a:xfrm>
            <a:off x="3821563" y="1630450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1" name="Google Shape;2221;p132"/>
          <p:cNvGrpSpPr/>
          <p:nvPr/>
        </p:nvGrpSpPr>
        <p:grpSpPr>
          <a:xfrm>
            <a:off x="4030595" y="2393344"/>
            <a:ext cx="82955" cy="199382"/>
            <a:chOff x="5046700" y="1959325"/>
            <a:chExt cx="187300" cy="450275"/>
          </a:xfrm>
        </p:grpSpPr>
        <p:sp>
          <p:nvSpPr>
            <p:cNvPr id="2222" name="Google Shape;2222;p132"/>
            <p:cNvSpPr/>
            <p:nvPr/>
          </p:nvSpPr>
          <p:spPr>
            <a:xfrm>
              <a:off x="5062575" y="1959325"/>
              <a:ext cx="155525" cy="155525"/>
            </a:xfrm>
            <a:custGeom>
              <a:rect b="b" l="l" r="r" t="t"/>
              <a:pathLst>
                <a:path extrusionOk="0" h="6221" w="6221">
                  <a:moveTo>
                    <a:pt x="2949" y="0"/>
                  </a:moveTo>
                  <a:lnTo>
                    <a:pt x="2786" y="14"/>
                  </a:lnTo>
                  <a:lnTo>
                    <a:pt x="2475" y="68"/>
                  </a:lnTo>
                  <a:lnTo>
                    <a:pt x="2178" y="135"/>
                  </a:lnTo>
                  <a:lnTo>
                    <a:pt x="1894" y="244"/>
                  </a:lnTo>
                  <a:lnTo>
                    <a:pt x="1624" y="379"/>
                  </a:lnTo>
                  <a:lnTo>
                    <a:pt x="1367" y="528"/>
                  </a:lnTo>
                  <a:lnTo>
                    <a:pt x="1137" y="717"/>
                  </a:lnTo>
                  <a:lnTo>
                    <a:pt x="907" y="920"/>
                  </a:lnTo>
                  <a:lnTo>
                    <a:pt x="704" y="1136"/>
                  </a:lnTo>
                  <a:lnTo>
                    <a:pt x="528" y="1379"/>
                  </a:lnTo>
                  <a:lnTo>
                    <a:pt x="380" y="1623"/>
                  </a:lnTo>
                  <a:lnTo>
                    <a:pt x="244" y="1907"/>
                  </a:lnTo>
                  <a:lnTo>
                    <a:pt x="136" y="2191"/>
                  </a:lnTo>
                  <a:lnTo>
                    <a:pt x="69" y="2488"/>
                  </a:lnTo>
                  <a:lnTo>
                    <a:pt x="14" y="2786"/>
                  </a:lnTo>
                  <a:lnTo>
                    <a:pt x="1" y="2948"/>
                  </a:lnTo>
                  <a:lnTo>
                    <a:pt x="1" y="3110"/>
                  </a:lnTo>
                  <a:lnTo>
                    <a:pt x="1" y="3272"/>
                  </a:lnTo>
                  <a:lnTo>
                    <a:pt x="14" y="3421"/>
                  </a:lnTo>
                  <a:lnTo>
                    <a:pt x="69" y="3732"/>
                  </a:lnTo>
                  <a:lnTo>
                    <a:pt x="136" y="4030"/>
                  </a:lnTo>
                  <a:lnTo>
                    <a:pt x="244" y="4314"/>
                  </a:lnTo>
                  <a:lnTo>
                    <a:pt x="380" y="4584"/>
                  </a:lnTo>
                  <a:lnTo>
                    <a:pt x="528" y="4841"/>
                  </a:lnTo>
                  <a:lnTo>
                    <a:pt x="704" y="5084"/>
                  </a:lnTo>
                  <a:lnTo>
                    <a:pt x="907" y="5301"/>
                  </a:lnTo>
                  <a:lnTo>
                    <a:pt x="1137" y="5503"/>
                  </a:lnTo>
                  <a:lnTo>
                    <a:pt x="1367" y="5679"/>
                  </a:lnTo>
                  <a:lnTo>
                    <a:pt x="1624" y="5841"/>
                  </a:lnTo>
                  <a:lnTo>
                    <a:pt x="1894" y="5977"/>
                  </a:lnTo>
                  <a:lnTo>
                    <a:pt x="2178" y="6071"/>
                  </a:lnTo>
                  <a:lnTo>
                    <a:pt x="2475" y="6152"/>
                  </a:lnTo>
                  <a:lnTo>
                    <a:pt x="2786" y="6207"/>
                  </a:lnTo>
                  <a:lnTo>
                    <a:pt x="2949" y="6207"/>
                  </a:lnTo>
                  <a:lnTo>
                    <a:pt x="3111" y="6220"/>
                  </a:lnTo>
                  <a:lnTo>
                    <a:pt x="3273" y="6207"/>
                  </a:lnTo>
                  <a:lnTo>
                    <a:pt x="3422" y="6207"/>
                  </a:lnTo>
                  <a:lnTo>
                    <a:pt x="3733" y="6152"/>
                  </a:lnTo>
                  <a:lnTo>
                    <a:pt x="4030" y="6071"/>
                  </a:lnTo>
                  <a:lnTo>
                    <a:pt x="4314" y="5977"/>
                  </a:lnTo>
                  <a:lnTo>
                    <a:pt x="4585" y="5841"/>
                  </a:lnTo>
                  <a:lnTo>
                    <a:pt x="4842" y="5679"/>
                  </a:lnTo>
                  <a:lnTo>
                    <a:pt x="5085" y="5503"/>
                  </a:lnTo>
                  <a:lnTo>
                    <a:pt x="5301" y="5301"/>
                  </a:lnTo>
                  <a:lnTo>
                    <a:pt x="5504" y="5084"/>
                  </a:lnTo>
                  <a:lnTo>
                    <a:pt x="5680" y="4841"/>
                  </a:lnTo>
                  <a:lnTo>
                    <a:pt x="5842" y="4584"/>
                  </a:lnTo>
                  <a:lnTo>
                    <a:pt x="5964" y="4314"/>
                  </a:lnTo>
                  <a:lnTo>
                    <a:pt x="6072" y="4030"/>
                  </a:lnTo>
                  <a:lnTo>
                    <a:pt x="6153" y="3732"/>
                  </a:lnTo>
                  <a:lnTo>
                    <a:pt x="6194" y="3421"/>
                  </a:lnTo>
                  <a:lnTo>
                    <a:pt x="6207" y="3272"/>
                  </a:lnTo>
                  <a:lnTo>
                    <a:pt x="6221" y="3110"/>
                  </a:lnTo>
                  <a:lnTo>
                    <a:pt x="6207" y="2948"/>
                  </a:lnTo>
                  <a:lnTo>
                    <a:pt x="6194" y="2786"/>
                  </a:lnTo>
                  <a:lnTo>
                    <a:pt x="6153" y="2488"/>
                  </a:lnTo>
                  <a:lnTo>
                    <a:pt x="6072" y="2191"/>
                  </a:lnTo>
                  <a:lnTo>
                    <a:pt x="5964" y="1907"/>
                  </a:lnTo>
                  <a:lnTo>
                    <a:pt x="5842" y="1623"/>
                  </a:lnTo>
                  <a:lnTo>
                    <a:pt x="5680" y="1379"/>
                  </a:lnTo>
                  <a:lnTo>
                    <a:pt x="5504" y="1136"/>
                  </a:lnTo>
                  <a:lnTo>
                    <a:pt x="5301" y="920"/>
                  </a:lnTo>
                  <a:lnTo>
                    <a:pt x="5085" y="717"/>
                  </a:lnTo>
                  <a:lnTo>
                    <a:pt x="4842" y="528"/>
                  </a:lnTo>
                  <a:lnTo>
                    <a:pt x="4585" y="379"/>
                  </a:lnTo>
                  <a:lnTo>
                    <a:pt x="4314" y="244"/>
                  </a:lnTo>
                  <a:lnTo>
                    <a:pt x="4030" y="135"/>
                  </a:lnTo>
                  <a:lnTo>
                    <a:pt x="3733" y="68"/>
                  </a:lnTo>
                  <a:lnTo>
                    <a:pt x="3422" y="14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32"/>
            <p:cNvSpPr/>
            <p:nvPr/>
          </p:nvSpPr>
          <p:spPr>
            <a:xfrm>
              <a:off x="5046700" y="2152675"/>
              <a:ext cx="187300" cy="256925"/>
            </a:xfrm>
            <a:custGeom>
              <a:rect b="b" l="l" r="r" t="t"/>
              <a:pathLst>
                <a:path extrusionOk="0" h="10277" w="7492">
                  <a:moveTo>
                    <a:pt x="947" y="0"/>
                  </a:moveTo>
                  <a:lnTo>
                    <a:pt x="0" y="1285"/>
                  </a:lnTo>
                  <a:lnTo>
                    <a:pt x="0" y="10277"/>
                  </a:lnTo>
                  <a:lnTo>
                    <a:pt x="7491" y="10277"/>
                  </a:lnTo>
                  <a:lnTo>
                    <a:pt x="7491" y="1285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4" name="Google Shape;2224;p132"/>
          <p:cNvGrpSpPr/>
          <p:nvPr/>
        </p:nvGrpSpPr>
        <p:grpSpPr>
          <a:xfrm>
            <a:off x="3947579" y="1750216"/>
            <a:ext cx="248987" cy="261481"/>
            <a:chOff x="3536500" y="3799025"/>
            <a:chExt cx="303125" cy="318375"/>
          </a:xfrm>
        </p:grpSpPr>
        <p:sp>
          <p:nvSpPr>
            <p:cNvPr id="2225" name="Google Shape;2225;p132"/>
            <p:cNvSpPr/>
            <p:nvPr/>
          </p:nvSpPr>
          <p:spPr>
            <a:xfrm>
              <a:off x="3536500" y="3999375"/>
              <a:ext cx="136450" cy="118025"/>
            </a:xfrm>
            <a:custGeom>
              <a:rect b="b" l="l" r="r" t="t"/>
              <a:pathLst>
                <a:path extrusionOk="0" h="4721" w="5458">
                  <a:moveTo>
                    <a:pt x="3550" y="954"/>
                  </a:moveTo>
                  <a:lnTo>
                    <a:pt x="4366" y="2370"/>
                  </a:lnTo>
                  <a:lnTo>
                    <a:pt x="3550" y="3777"/>
                  </a:lnTo>
                  <a:lnTo>
                    <a:pt x="1918" y="3777"/>
                  </a:lnTo>
                  <a:lnTo>
                    <a:pt x="1102" y="2361"/>
                  </a:lnTo>
                  <a:lnTo>
                    <a:pt x="1918" y="954"/>
                  </a:lnTo>
                  <a:close/>
                  <a:moveTo>
                    <a:pt x="1367" y="1"/>
                  </a:moveTo>
                  <a:lnTo>
                    <a:pt x="1092" y="473"/>
                  </a:lnTo>
                  <a:lnTo>
                    <a:pt x="1102" y="482"/>
                  </a:lnTo>
                  <a:lnTo>
                    <a:pt x="689" y="1181"/>
                  </a:lnTo>
                  <a:lnTo>
                    <a:pt x="285" y="1889"/>
                  </a:lnTo>
                  <a:lnTo>
                    <a:pt x="276" y="1889"/>
                  </a:lnTo>
                  <a:lnTo>
                    <a:pt x="0" y="2361"/>
                  </a:lnTo>
                  <a:lnTo>
                    <a:pt x="276" y="2842"/>
                  </a:lnTo>
                  <a:lnTo>
                    <a:pt x="285" y="2842"/>
                  </a:lnTo>
                  <a:lnTo>
                    <a:pt x="689" y="3550"/>
                  </a:lnTo>
                  <a:lnTo>
                    <a:pt x="1102" y="4249"/>
                  </a:lnTo>
                  <a:lnTo>
                    <a:pt x="1102" y="4258"/>
                  </a:lnTo>
                  <a:lnTo>
                    <a:pt x="1367" y="4721"/>
                  </a:lnTo>
                  <a:lnTo>
                    <a:pt x="4091" y="4721"/>
                  </a:lnTo>
                  <a:lnTo>
                    <a:pt x="5183" y="2842"/>
                  </a:lnTo>
                  <a:lnTo>
                    <a:pt x="5458" y="2361"/>
                  </a:lnTo>
                  <a:lnTo>
                    <a:pt x="5183" y="1889"/>
                  </a:lnTo>
                  <a:lnTo>
                    <a:pt x="4779" y="1181"/>
                  </a:lnTo>
                  <a:lnTo>
                    <a:pt x="4366" y="482"/>
                  </a:lnTo>
                  <a:lnTo>
                    <a:pt x="4366" y="473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32"/>
            <p:cNvSpPr/>
            <p:nvPr/>
          </p:nvSpPr>
          <p:spPr>
            <a:xfrm>
              <a:off x="3536500" y="3799025"/>
              <a:ext cx="136450" cy="118025"/>
            </a:xfrm>
            <a:custGeom>
              <a:rect b="b" l="l" r="r" t="t"/>
              <a:pathLst>
                <a:path extrusionOk="0" h="4721" w="5458">
                  <a:moveTo>
                    <a:pt x="1367" y="0"/>
                  </a:moveTo>
                  <a:lnTo>
                    <a:pt x="1092" y="472"/>
                  </a:lnTo>
                  <a:lnTo>
                    <a:pt x="1102" y="482"/>
                  </a:lnTo>
                  <a:lnTo>
                    <a:pt x="689" y="1180"/>
                  </a:lnTo>
                  <a:lnTo>
                    <a:pt x="285" y="1888"/>
                  </a:lnTo>
                  <a:lnTo>
                    <a:pt x="276" y="1888"/>
                  </a:lnTo>
                  <a:lnTo>
                    <a:pt x="0" y="2360"/>
                  </a:lnTo>
                  <a:lnTo>
                    <a:pt x="276" y="2842"/>
                  </a:lnTo>
                  <a:lnTo>
                    <a:pt x="285" y="2842"/>
                  </a:lnTo>
                  <a:lnTo>
                    <a:pt x="689" y="3540"/>
                  </a:lnTo>
                  <a:lnTo>
                    <a:pt x="1102" y="4248"/>
                  </a:lnTo>
                  <a:lnTo>
                    <a:pt x="1102" y="4258"/>
                  </a:lnTo>
                  <a:lnTo>
                    <a:pt x="1367" y="4720"/>
                  </a:lnTo>
                  <a:lnTo>
                    <a:pt x="4091" y="4720"/>
                  </a:lnTo>
                  <a:lnTo>
                    <a:pt x="5183" y="2842"/>
                  </a:lnTo>
                  <a:lnTo>
                    <a:pt x="5458" y="2360"/>
                  </a:lnTo>
                  <a:lnTo>
                    <a:pt x="5183" y="1888"/>
                  </a:lnTo>
                  <a:lnTo>
                    <a:pt x="4779" y="1180"/>
                  </a:lnTo>
                  <a:lnTo>
                    <a:pt x="4366" y="472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32"/>
            <p:cNvSpPr/>
            <p:nvPr/>
          </p:nvSpPr>
          <p:spPr>
            <a:xfrm>
              <a:off x="3703175" y="3893425"/>
              <a:ext cx="136450" cy="118025"/>
            </a:xfrm>
            <a:custGeom>
              <a:rect b="b" l="l" r="r" t="t"/>
              <a:pathLst>
                <a:path extrusionOk="0" h="4721" w="5458">
                  <a:moveTo>
                    <a:pt x="3550" y="954"/>
                  </a:moveTo>
                  <a:lnTo>
                    <a:pt x="4366" y="2370"/>
                  </a:lnTo>
                  <a:lnTo>
                    <a:pt x="3550" y="3776"/>
                  </a:lnTo>
                  <a:lnTo>
                    <a:pt x="1918" y="3776"/>
                  </a:lnTo>
                  <a:lnTo>
                    <a:pt x="1102" y="2360"/>
                  </a:lnTo>
                  <a:lnTo>
                    <a:pt x="1918" y="954"/>
                  </a:lnTo>
                  <a:close/>
                  <a:moveTo>
                    <a:pt x="1367" y="0"/>
                  </a:moveTo>
                  <a:lnTo>
                    <a:pt x="1092" y="472"/>
                  </a:lnTo>
                  <a:lnTo>
                    <a:pt x="1102" y="482"/>
                  </a:lnTo>
                  <a:lnTo>
                    <a:pt x="689" y="1190"/>
                  </a:lnTo>
                  <a:lnTo>
                    <a:pt x="286" y="1888"/>
                  </a:lnTo>
                  <a:lnTo>
                    <a:pt x="276" y="1888"/>
                  </a:lnTo>
                  <a:lnTo>
                    <a:pt x="0" y="2360"/>
                  </a:lnTo>
                  <a:lnTo>
                    <a:pt x="276" y="2842"/>
                  </a:lnTo>
                  <a:lnTo>
                    <a:pt x="286" y="2842"/>
                  </a:lnTo>
                  <a:lnTo>
                    <a:pt x="689" y="3550"/>
                  </a:lnTo>
                  <a:lnTo>
                    <a:pt x="1102" y="4248"/>
                  </a:lnTo>
                  <a:lnTo>
                    <a:pt x="1092" y="4258"/>
                  </a:lnTo>
                  <a:lnTo>
                    <a:pt x="1367" y="4720"/>
                  </a:lnTo>
                  <a:lnTo>
                    <a:pt x="4091" y="4720"/>
                  </a:lnTo>
                  <a:lnTo>
                    <a:pt x="5183" y="2842"/>
                  </a:lnTo>
                  <a:lnTo>
                    <a:pt x="5458" y="2360"/>
                  </a:lnTo>
                  <a:lnTo>
                    <a:pt x="5183" y="1888"/>
                  </a:lnTo>
                  <a:lnTo>
                    <a:pt x="4779" y="1180"/>
                  </a:lnTo>
                  <a:lnTo>
                    <a:pt x="4366" y="482"/>
                  </a:lnTo>
                  <a:lnTo>
                    <a:pt x="4366" y="472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8" name="Google Shape;2228;p132"/>
          <p:cNvSpPr/>
          <p:nvPr/>
        </p:nvSpPr>
        <p:spPr>
          <a:xfrm rot="5400000">
            <a:off x="3959429" y="2992902"/>
            <a:ext cx="225288" cy="225407"/>
          </a:xfrm>
          <a:custGeom>
            <a:rect b="b" l="l" r="r" t="t"/>
            <a:pathLst>
              <a:path extrusionOk="0" h="16812" w="16800">
                <a:moveTo>
                  <a:pt x="11683" y="1144"/>
                </a:moveTo>
                <a:lnTo>
                  <a:pt x="11943" y="1168"/>
                </a:lnTo>
                <a:lnTo>
                  <a:pt x="9184" y="3926"/>
                </a:lnTo>
                <a:lnTo>
                  <a:pt x="12874" y="7616"/>
                </a:lnTo>
                <a:lnTo>
                  <a:pt x="15633" y="4858"/>
                </a:lnTo>
                <a:lnTo>
                  <a:pt x="15656" y="5117"/>
                </a:lnTo>
                <a:lnTo>
                  <a:pt x="15656" y="5376"/>
                </a:lnTo>
                <a:lnTo>
                  <a:pt x="15656" y="5589"/>
                </a:lnTo>
                <a:lnTo>
                  <a:pt x="15645" y="5801"/>
                </a:lnTo>
                <a:lnTo>
                  <a:pt x="15609" y="6013"/>
                </a:lnTo>
                <a:lnTo>
                  <a:pt x="15574" y="6225"/>
                </a:lnTo>
                <a:lnTo>
                  <a:pt x="15527" y="6426"/>
                </a:lnTo>
                <a:lnTo>
                  <a:pt x="15468" y="6626"/>
                </a:lnTo>
                <a:lnTo>
                  <a:pt x="15409" y="6827"/>
                </a:lnTo>
                <a:lnTo>
                  <a:pt x="15326" y="7015"/>
                </a:lnTo>
                <a:lnTo>
                  <a:pt x="15244" y="7204"/>
                </a:lnTo>
                <a:lnTo>
                  <a:pt x="15150" y="7392"/>
                </a:lnTo>
                <a:lnTo>
                  <a:pt x="15043" y="7569"/>
                </a:lnTo>
                <a:lnTo>
                  <a:pt x="14937" y="7734"/>
                </a:lnTo>
                <a:lnTo>
                  <a:pt x="14819" y="7899"/>
                </a:lnTo>
                <a:lnTo>
                  <a:pt x="14690" y="8064"/>
                </a:lnTo>
                <a:lnTo>
                  <a:pt x="14560" y="8218"/>
                </a:lnTo>
                <a:lnTo>
                  <a:pt x="14419" y="8371"/>
                </a:lnTo>
                <a:lnTo>
                  <a:pt x="14277" y="8501"/>
                </a:lnTo>
                <a:lnTo>
                  <a:pt x="14124" y="8642"/>
                </a:lnTo>
                <a:lnTo>
                  <a:pt x="13959" y="8760"/>
                </a:lnTo>
                <a:lnTo>
                  <a:pt x="13794" y="8878"/>
                </a:lnTo>
                <a:lnTo>
                  <a:pt x="13617" y="8996"/>
                </a:lnTo>
                <a:lnTo>
                  <a:pt x="13440" y="9090"/>
                </a:lnTo>
                <a:lnTo>
                  <a:pt x="13263" y="9184"/>
                </a:lnTo>
                <a:lnTo>
                  <a:pt x="13075" y="9279"/>
                </a:lnTo>
                <a:lnTo>
                  <a:pt x="12886" y="9349"/>
                </a:lnTo>
                <a:lnTo>
                  <a:pt x="12686" y="9420"/>
                </a:lnTo>
                <a:lnTo>
                  <a:pt x="12485" y="9479"/>
                </a:lnTo>
                <a:lnTo>
                  <a:pt x="12285" y="9526"/>
                </a:lnTo>
                <a:lnTo>
                  <a:pt x="12072" y="9562"/>
                </a:lnTo>
                <a:lnTo>
                  <a:pt x="11860" y="9585"/>
                </a:lnTo>
                <a:lnTo>
                  <a:pt x="11648" y="9597"/>
                </a:lnTo>
                <a:lnTo>
                  <a:pt x="11424" y="9609"/>
                </a:lnTo>
                <a:lnTo>
                  <a:pt x="11212" y="9597"/>
                </a:lnTo>
                <a:lnTo>
                  <a:pt x="11000" y="9585"/>
                </a:lnTo>
                <a:lnTo>
                  <a:pt x="10787" y="9562"/>
                </a:lnTo>
                <a:lnTo>
                  <a:pt x="10575" y="9526"/>
                </a:lnTo>
                <a:lnTo>
                  <a:pt x="10375" y="9479"/>
                </a:lnTo>
                <a:lnTo>
                  <a:pt x="10174" y="9420"/>
                </a:lnTo>
                <a:lnTo>
                  <a:pt x="9974" y="9349"/>
                </a:lnTo>
                <a:lnTo>
                  <a:pt x="9785" y="9279"/>
                </a:lnTo>
                <a:lnTo>
                  <a:pt x="9597" y="9184"/>
                </a:lnTo>
                <a:lnTo>
                  <a:pt x="9408" y="9090"/>
                </a:lnTo>
                <a:lnTo>
                  <a:pt x="9231" y="8996"/>
                </a:lnTo>
                <a:lnTo>
                  <a:pt x="9066" y="8878"/>
                </a:lnTo>
                <a:lnTo>
                  <a:pt x="8901" y="8760"/>
                </a:lnTo>
                <a:lnTo>
                  <a:pt x="8736" y="8642"/>
                </a:lnTo>
                <a:lnTo>
                  <a:pt x="8583" y="8501"/>
                </a:lnTo>
                <a:lnTo>
                  <a:pt x="8441" y="8371"/>
                </a:lnTo>
                <a:lnTo>
                  <a:pt x="8300" y="8218"/>
                </a:lnTo>
                <a:lnTo>
                  <a:pt x="8158" y="8064"/>
                </a:lnTo>
                <a:lnTo>
                  <a:pt x="8041" y="7899"/>
                </a:lnTo>
                <a:lnTo>
                  <a:pt x="7923" y="7734"/>
                </a:lnTo>
                <a:lnTo>
                  <a:pt x="7805" y="7569"/>
                </a:lnTo>
                <a:lnTo>
                  <a:pt x="7710" y="7392"/>
                </a:lnTo>
                <a:lnTo>
                  <a:pt x="7616" y="7204"/>
                </a:lnTo>
                <a:lnTo>
                  <a:pt x="7534" y="7015"/>
                </a:lnTo>
                <a:lnTo>
                  <a:pt x="7451" y="6827"/>
                </a:lnTo>
                <a:lnTo>
                  <a:pt x="7380" y="6626"/>
                </a:lnTo>
                <a:lnTo>
                  <a:pt x="7333" y="6426"/>
                </a:lnTo>
                <a:lnTo>
                  <a:pt x="7286" y="6225"/>
                </a:lnTo>
                <a:lnTo>
                  <a:pt x="7239" y="6013"/>
                </a:lnTo>
                <a:lnTo>
                  <a:pt x="7215" y="5801"/>
                </a:lnTo>
                <a:lnTo>
                  <a:pt x="7203" y="5589"/>
                </a:lnTo>
                <a:lnTo>
                  <a:pt x="7192" y="5376"/>
                </a:lnTo>
                <a:lnTo>
                  <a:pt x="7203" y="5152"/>
                </a:lnTo>
                <a:lnTo>
                  <a:pt x="7215" y="4940"/>
                </a:lnTo>
                <a:lnTo>
                  <a:pt x="7239" y="4728"/>
                </a:lnTo>
                <a:lnTo>
                  <a:pt x="7286" y="4516"/>
                </a:lnTo>
                <a:lnTo>
                  <a:pt x="7333" y="4315"/>
                </a:lnTo>
                <a:lnTo>
                  <a:pt x="7380" y="4115"/>
                </a:lnTo>
                <a:lnTo>
                  <a:pt x="7451" y="3915"/>
                </a:lnTo>
                <a:lnTo>
                  <a:pt x="7534" y="3726"/>
                </a:lnTo>
                <a:lnTo>
                  <a:pt x="7616" y="3537"/>
                </a:lnTo>
                <a:lnTo>
                  <a:pt x="7710" y="3361"/>
                </a:lnTo>
                <a:lnTo>
                  <a:pt x="7805" y="3184"/>
                </a:lnTo>
                <a:lnTo>
                  <a:pt x="7923" y="3007"/>
                </a:lnTo>
                <a:lnTo>
                  <a:pt x="8041" y="2842"/>
                </a:lnTo>
                <a:lnTo>
                  <a:pt x="8158" y="2677"/>
                </a:lnTo>
                <a:lnTo>
                  <a:pt x="8300" y="2523"/>
                </a:lnTo>
                <a:lnTo>
                  <a:pt x="8441" y="2382"/>
                </a:lnTo>
                <a:lnTo>
                  <a:pt x="8583" y="2241"/>
                </a:lnTo>
                <a:lnTo>
                  <a:pt x="8736" y="2111"/>
                </a:lnTo>
                <a:lnTo>
                  <a:pt x="8901" y="1981"/>
                </a:lnTo>
                <a:lnTo>
                  <a:pt x="9066" y="1863"/>
                </a:lnTo>
                <a:lnTo>
                  <a:pt x="9231" y="1757"/>
                </a:lnTo>
                <a:lnTo>
                  <a:pt x="9408" y="1651"/>
                </a:lnTo>
                <a:lnTo>
                  <a:pt x="9597" y="1557"/>
                </a:lnTo>
                <a:lnTo>
                  <a:pt x="9785" y="1474"/>
                </a:lnTo>
                <a:lnTo>
                  <a:pt x="9974" y="1392"/>
                </a:lnTo>
                <a:lnTo>
                  <a:pt x="10174" y="1333"/>
                </a:lnTo>
                <a:lnTo>
                  <a:pt x="10375" y="1274"/>
                </a:lnTo>
                <a:lnTo>
                  <a:pt x="10575" y="1227"/>
                </a:lnTo>
                <a:lnTo>
                  <a:pt x="10787" y="1191"/>
                </a:lnTo>
                <a:lnTo>
                  <a:pt x="11000" y="1168"/>
                </a:lnTo>
                <a:lnTo>
                  <a:pt x="11212" y="1144"/>
                </a:lnTo>
                <a:close/>
                <a:moveTo>
                  <a:pt x="6590" y="8135"/>
                </a:moveTo>
                <a:lnTo>
                  <a:pt x="8665" y="10210"/>
                </a:lnTo>
                <a:lnTo>
                  <a:pt x="3690" y="15197"/>
                </a:lnTo>
                <a:lnTo>
                  <a:pt x="1604" y="13122"/>
                </a:lnTo>
                <a:lnTo>
                  <a:pt x="6590" y="8135"/>
                </a:lnTo>
                <a:close/>
                <a:moveTo>
                  <a:pt x="11153" y="1"/>
                </a:moveTo>
                <a:lnTo>
                  <a:pt x="10882" y="24"/>
                </a:lnTo>
                <a:lnTo>
                  <a:pt x="10611" y="60"/>
                </a:lnTo>
                <a:lnTo>
                  <a:pt x="10351" y="107"/>
                </a:lnTo>
                <a:lnTo>
                  <a:pt x="10092" y="166"/>
                </a:lnTo>
                <a:lnTo>
                  <a:pt x="9833" y="236"/>
                </a:lnTo>
                <a:lnTo>
                  <a:pt x="9585" y="331"/>
                </a:lnTo>
                <a:lnTo>
                  <a:pt x="9337" y="425"/>
                </a:lnTo>
                <a:lnTo>
                  <a:pt x="9102" y="531"/>
                </a:lnTo>
                <a:lnTo>
                  <a:pt x="8866" y="649"/>
                </a:lnTo>
                <a:lnTo>
                  <a:pt x="8642" y="779"/>
                </a:lnTo>
                <a:lnTo>
                  <a:pt x="8430" y="920"/>
                </a:lnTo>
                <a:lnTo>
                  <a:pt x="8217" y="1073"/>
                </a:lnTo>
                <a:lnTo>
                  <a:pt x="8017" y="1227"/>
                </a:lnTo>
                <a:lnTo>
                  <a:pt x="7817" y="1392"/>
                </a:lnTo>
                <a:lnTo>
                  <a:pt x="7628" y="1580"/>
                </a:lnTo>
                <a:lnTo>
                  <a:pt x="7451" y="1757"/>
                </a:lnTo>
                <a:lnTo>
                  <a:pt x="7286" y="1958"/>
                </a:lnTo>
                <a:lnTo>
                  <a:pt x="7121" y="2158"/>
                </a:lnTo>
                <a:lnTo>
                  <a:pt x="6968" y="2370"/>
                </a:lnTo>
                <a:lnTo>
                  <a:pt x="6838" y="2594"/>
                </a:lnTo>
                <a:lnTo>
                  <a:pt x="6708" y="2818"/>
                </a:lnTo>
                <a:lnTo>
                  <a:pt x="6590" y="3042"/>
                </a:lnTo>
                <a:lnTo>
                  <a:pt x="6473" y="3278"/>
                </a:lnTo>
                <a:lnTo>
                  <a:pt x="6378" y="3526"/>
                </a:lnTo>
                <a:lnTo>
                  <a:pt x="6296" y="3773"/>
                </a:lnTo>
                <a:lnTo>
                  <a:pt x="6225" y="4032"/>
                </a:lnTo>
                <a:lnTo>
                  <a:pt x="6166" y="4292"/>
                </a:lnTo>
                <a:lnTo>
                  <a:pt x="6119" y="4551"/>
                </a:lnTo>
                <a:lnTo>
                  <a:pt x="6084" y="4822"/>
                </a:lnTo>
                <a:lnTo>
                  <a:pt x="6060" y="5094"/>
                </a:lnTo>
                <a:lnTo>
                  <a:pt x="6060" y="5376"/>
                </a:lnTo>
                <a:lnTo>
                  <a:pt x="6072" y="5754"/>
                </a:lnTo>
                <a:lnTo>
                  <a:pt x="6107" y="6131"/>
                </a:lnTo>
                <a:lnTo>
                  <a:pt x="6178" y="6496"/>
                </a:lnTo>
                <a:lnTo>
                  <a:pt x="6260" y="6850"/>
                </a:lnTo>
                <a:lnTo>
                  <a:pt x="0" y="13122"/>
                </a:lnTo>
                <a:lnTo>
                  <a:pt x="3690" y="16812"/>
                </a:lnTo>
                <a:lnTo>
                  <a:pt x="9950" y="10540"/>
                </a:lnTo>
                <a:lnTo>
                  <a:pt x="10304" y="10634"/>
                </a:lnTo>
                <a:lnTo>
                  <a:pt x="10670" y="10693"/>
                </a:lnTo>
                <a:lnTo>
                  <a:pt x="11047" y="10729"/>
                </a:lnTo>
                <a:lnTo>
                  <a:pt x="11424" y="10752"/>
                </a:lnTo>
                <a:lnTo>
                  <a:pt x="11707" y="10741"/>
                </a:lnTo>
                <a:lnTo>
                  <a:pt x="11978" y="10717"/>
                </a:lnTo>
                <a:lnTo>
                  <a:pt x="12249" y="10682"/>
                </a:lnTo>
                <a:lnTo>
                  <a:pt x="12509" y="10634"/>
                </a:lnTo>
                <a:lnTo>
                  <a:pt x="12768" y="10575"/>
                </a:lnTo>
                <a:lnTo>
                  <a:pt x="13027" y="10505"/>
                </a:lnTo>
                <a:lnTo>
                  <a:pt x="13275" y="10422"/>
                </a:lnTo>
                <a:lnTo>
                  <a:pt x="13523" y="10328"/>
                </a:lnTo>
                <a:lnTo>
                  <a:pt x="13758" y="10222"/>
                </a:lnTo>
                <a:lnTo>
                  <a:pt x="13982" y="10092"/>
                </a:lnTo>
                <a:lnTo>
                  <a:pt x="14218" y="9974"/>
                </a:lnTo>
                <a:lnTo>
                  <a:pt x="14430" y="9833"/>
                </a:lnTo>
                <a:lnTo>
                  <a:pt x="14643" y="9680"/>
                </a:lnTo>
                <a:lnTo>
                  <a:pt x="14843" y="9514"/>
                </a:lnTo>
                <a:lnTo>
                  <a:pt x="15043" y="9349"/>
                </a:lnTo>
                <a:lnTo>
                  <a:pt x="15232" y="9173"/>
                </a:lnTo>
                <a:lnTo>
                  <a:pt x="15409" y="8984"/>
                </a:lnTo>
                <a:lnTo>
                  <a:pt x="15574" y="8795"/>
                </a:lnTo>
                <a:lnTo>
                  <a:pt x="15739" y="8583"/>
                </a:lnTo>
                <a:lnTo>
                  <a:pt x="15880" y="8371"/>
                </a:lnTo>
                <a:lnTo>
                  <a:pt x="16022" y="8159"/>
                </a:lnTo>
                <a:lnTo>
                  <a:pt x="16152" y="7935"/>
                </a:lnTo>
                <a:lnTo>
                  <a:pt x="16269" y="7699"/>
                </a:lnTo>
                <a:lnTo>
                  <a:pt x="16376" y="7463"/>
                </a:lnTo>
                <a:lnTo>
                  <a:pt x="16482" y="7216"/>
                </a:lnTo>
                <a:lnTo>
                  <a:pt x="16564" y="6968"/>
                </a:lnTo>
                <a:lnTo>
                  <a:pt x="16635" y="6720"/>
                </a:lnTo>
                <a:lnTo>
                  <a:pt x="16694" y="6449"/>
                </a:lnTo>
                <a:lnTo>
                  <a:pt x="16741" y="6190"/>
                </a:lnTo>
                <a:lnTo>
                  <a:pt x="16776" y="5919"/>
                </a:lnTo>
                <a:lnTo>
                  <a:pt x="16800" y="5648"/>
                </a:lnTo>
                <a:lnTo>
                  <a:pt x="16800" y="5376"/>
                </a:lnTo>
                <a:lnTo>
                  <a:pt x="16788" y="4987"/>
                </a:lnTo>
                <a:lnTo>
                  <a:pt x="16753" y="4622"/>
                </a:lnTo>
                <a:lnTo>
                  <a:pt x="16682" y="4256"/>
                </a:lnTo>
                <a:lnTo>
                  <a:pt x="16600" y="3891"/>
                </a:lnTo>
                <a:lnTo>
                  <a:pt x="16505" y="3596"/>
                </a:lnTo>
                <a:lnTo>
                  <a:pt x="16387" y="3313"/>
                </a:lnTo>
                <a:lnTo>
                  <a:pt x="16269" y="3030"/>
                </a:lnTo>
                <a:lnTo>
                  <a:pt x="16116" y="2759"/>
                </a:lnTo>
                <a:lnTo>
                  <a:pt x="15279" y="3608"/>
                </a:lnTo>
                <a:lnTo>
                  <a:pt x="12874" y="6001"/>
                </a:lnTo>
                <a:lnTo>
                  <a:pt x="10799" y="3926"/>
                </a:lnTo>
                <a:lnTo>
                  <a:pt x="13192" y="1533"/>
                </a:lnTo>
                <a:lnTo>
                  <a:pt x="14041" y="684"/>
                </a:lnTo>
                <a:lnTo>
                  <a:pt x="13770" y="543"/>
                </a:lnTo>
                <a:lnTo>
                  <a:pt x="13487" y="413"/>
                </a:lnTo>
                <a:lnTo>
                  <a:pt x="13204" y="295"/>
                </a:lnTo>
                <a:lnTo>
                  <a:pt x="12910" y="201"/>
                </a:lnTo>
                <a:lnTo>
                  <a:pt x="12544" y="118"/>
                </a:lnTo>
                <a:lnTo>
                  <a:pt x="12179" y="48"/>
                </a:lnTo>
                <a:lnTo>
                  <a:pt x="11813" y="12"/>
                </a:lnTo>
                <a:lnTo>
                  <a:pt x="114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9" name="Google Shape;2229;p132"/>
          <p:cNvGrpSpPr/>
          <p:nvPr/>
        </p:nvGrpSpPr>
        <p:grpSpPr>
          <a:xfrm>
            <a:off x="3947586" y="3628557"/>
            <a:ext cx="248974" cy="153608"/>
            <a:chOff x="4923500" y="1667400"/>
            <a:chExt cx="339525" cy="209475"/>
          </a:xfrm>
        </p:grpSpPr>
        <p:sp>
          <p:nvSpPr>
            <p:cNvPr id="2230" name="Google Shape;2230;p132"/>
            <p:cNvSpPr/>
            <p:nvPr/>
          </p:nvSpPr>
          <p:spPr>
            <a:xfrm>
              <a:off x="5036350" y="1667400"/>
              <a:ext cx="113850" cy="209475"/>
            </a:xfrm>
            <a:custGeom>
              <a:rect b="b" l="l" r="r" t="t"/>
              <a:pathLst>
                <a:path extrusionOk="0" h="8379" w="4554">
                  <a:moveTo>
                    <a:pt x="3186" y="0"/>
                  </a:moveTo>
                  <a:lnTo>
                    <a:pt x="0" y="8378"/>
                  </a:lnTo>
                  <a:lnTo>
                    <a:pt x="1367" y="8378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32"/>
            <p:cNvSpPr/>
            <p:nvPr/>
          </p:nvSpPr>
          <p:spPr>
            <a:xfrm>
              <a:off x="4923500" y="1684350"/>
              <a:ext cx="339525" cy="148275"/>
            </a:xfrm>
            <a:custGeom>
              <a:rect b="b" l="l" r="r" t="t"/>
              <a:pathLst>
                <a:path extrusionOk="0" h="5931" w="13581">
                  <a:moveTo>
                    <a:pt x="3777" y="1"/>
                  </a:moveTo>
                  <a:lnTo>
                    <a:pt x="1" y="2410"/>
                  </a:lnTo>
                  <a:lnTo>
                    <a:pt x="1" y="3521"/>
                  </a:lnTo>
                  <a:lnTo>
                    <a:pt x="3777" y="5930"/>
                  </a:lnTo>
                  <a:lnTo>
                    <a:pt x="3777" y="4445"/>
                  </a:lnTo>
                  <a:lnTo>
                    <a:pt x="1348" y="2980"/>
                  </a:lnTo>
                  <a:lnTo>
                    <a:pt x="1348" y="2941"/>
                  </a:lnTo>
                  <a:lnTo>
                    <a:pt x="3777" y="1485"/>
                  </a:lnTo>
                  <a:lnTo>
                    <a:pt x="3777" y="1"/>
                  </a:lnTo>
                  <a:close/>
                  <a:moveTo>
                    <a:pt x="9805" y="1"/>
                  </a:moveTo>
                  <a:lnTo>
                    <a:pt x="9805" y="1485"/>
                  </a:lnTo>
                  <a:lnTo>
                    <a:pt x="12233" y="2941"/>
                  </a:lnTo>
                  <a:lnTo>
                    <a:pt x="12233" y="2980"/>
                  </a:lnTo>
                  <a:lnTo>
                    <a:pt x="9805" y="4445"/>
                  </a:lnTo>
                  <a:lnTo>
                    <a:pt x="9805" y="5930"/>
                  </a:lnTo>
                  <a:lnTo>
                    <a:pt x="13581" y="3521"/>
                  </a:lnTo>
                  <a:lnTo>
                    <a:pt x="13581" y="2410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2" name="Google Shape;2232;p132"/>
          <p:cNvSpPr/>
          <p:nvPr/>
        </p:nvSpPr>
        <p:spPr>
          <a:xfrm>
            <a:off x="5193163" y="4055375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132"/>
          <p:cNvSpPr/>
          <p:nvPr/>
        </p:nvSpPr>
        <p:spPr>
          <a:xfrm>
            <a:off x="5193163" y="3449144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32"/>
          <p:cNvSpPr/>
          <p:nvPr/>
        </p:nvSpPr>
        <p:spPr>
          <a:xfrm>
            <a:off x="5193163" y="2842913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132"/>
          <p:cNvSpPr/>
          <p:nvPr/>
        </p:nvSpPr>
        <p:spPr>
          <a:xfrm>
            <a:off x="5193163" y="2236681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32"/>
          <p:cNvSpPr/>
          <p:nvPr/>
        </p:nvSpPr>
        <p:spPr>
          <a:xfrm>
            <a:off x="5193163" y="1630450"/>
            <a:ext cx="501000" cy="50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132"/>
          <p:cNvSpPr/>
          <p:nvPr/>
        </p:nvSpPr>
        <p:spPr>
          <a:xfrm>
            <a:off x="5271680" y="1724827"/>
            <a:ext cx="331257" cy="307324"/>
          </a:xfrm>
          <a:custGeom>
            <a:rect b="b" l="l" r="r" t="t"/>
            <a:pathLst>
              <a:path extrusionOk="0" h="14151" w="15253">
                <a:moveTo>
                  <a:pt x="10080" y="954"/>
                </a:moveTo>
                <a:lnTo>
                  <a:pt x="10886" y="2360"/>
                </a:lnTo>
                <a:lnTo>
                  <a:pt x="10483" y="3068"/>
                </a:lnTo>
                <a:lnTo>
                  <a:pt x="10080" y="3776"/>
                </a:lnTo>
                <a:lnTo>
                  <a:pt x="8448" y="3776"/>
                </a:lnTo>
                <a:lnTo>
                  <a:pt x="8044" y="3068"/>
                </a:lnTo>
                <a:lnTo>
                  <a:pt x="7631" y="2360"/>
                </a:lnTo>
                <a:lnTo>
                  <a:pt x="8448" y="954"/>
                </a:lnTo>
                <a:close/>
                <a:moveTo>
                  <a:pt x="6805" y="2842"/>
                </a:moveTo>
                <a:lnTo>
                  <a:pt x="7218" y="3540"/>
                </a:lnTo>
                <a:lnTo>
                  <a:pt x="7622" y="4248"/>
                </a:lnTo>
                <a:lnTo>
                  <a:pt x="7218" y="4956"/>
                </a:lnTo>
                <a:lnTo>
                  <a:pt x="6805" y="5654"/>
                </a:lnTo>
                <a:lnTo>
                  <a:pt x="5183" y="5654"/>
                </a:lnTo>
                <a:lnTo>
                  <a:pt x="4780" y="4956"/>
                </a:lnTo>
                <a:lnTo>
                  <a:pt x="4367" y="4248"/>
                </a:lnTo>
                <a:lnTo>
                  <a:pt x="5183" y="2842"/>
                </a:lnTo>
                <a:close/>
                <a:moveTo>
                  <a:pt x="13345" y="2842"/>
                </a:moveTo>
                <a:lnTo>
                  <a:pt x="14151" y="4248"/>
                </a:lnTo>
                <a:lnTo>
                  <a:pt x="13345" y="5654"/>
                </a:lnTo>
                <a:lnTo>
                  <a:pt x="11712" y="5654"/>
                </a:lnTo>
                <a:lnTo>
                  <a:pt x="11309" y="4956"/>
                </a:lnTo>
                <a:lnTo>
                  <a:pt x="10896" y="4248"/>
                </a:lnTo>
                <a:lnTo>
                  <a:pt x="11309" y="3540"/>
                </a:lnTo>
                <a:lnTo>
                  <a:pt x="11712" y="2842"/>
                </a:lnTo>
                <a:close/>
                <a:moveTo>
                  <a:pt x="3541" y="4720"/>
                </a:moveTo>
                <a:lnTo>
                  <a:pt x="3954" y="5428"/>
                </a:lnTo>
                <a:lnTo>
                  <a:pt x="4357" y="6136"/>
                </a:lnTo>
                <a:lnTo>
                  <a:pt x="3954" y="6834"/>
                </a:lnTo>
                <a:lnTo>
                  <a:pt x="3541" y="7542"/>
                </a:lnTo>
                <a:lnTo>
                  <a:pt x="1918" y="7542"/>
                </a:lnTo>
                <a:lnTo>
                  <a:pt x="1102" y="6136"/>
                </a:lnTo>
                <a:lnTo>
                  <a:pt x="1918" y="4720"/>
                </a:lnTo>
                <a:close/>
                <a:moveTo>
                  <a:pt x="10080" y="4720"/>
                </a:moveTo>
                <a:lnTo>
                  <a:pt x="10483" y="5428"/>
                </a:lnTo>
                <a:lnTo>
                  <a:pt x="10886" y="6136"/>
                </a:lnTo>
                <a:lnTo>
                  <a:pt x="10483" y="6834"/>
                </a:lnTo>
                <a:lnTo>
                  <a:pt x="10080" y="7542"/>
                </a:lnTo>
                <a:lnTo>
                  <a:pt x="8448" y="7542"/>
                </a:lnTo>
                <a:lnTo>
                  <a:pt x="8044" y="6834"/>
                </a:lnTo>
                <a:lnTo>
                  <a:pt x="7631" y="6136"/>
                </a:lnTo>
                <a:lnTo>
                  <a:pt x="8044" y="5428"/>
                </a:lnTo>
                <a:lnTo>
                  <a:pt x="8448" y="4720"/>
                </a:lnTo>
                <a:close/>
                <a:moveTo>
                  <a:pt x="13345" y="6608"/>
                </a:moveTo>
                <a:lnTo>
                  <a:pt x="14151" y="8024"/>
                </a:lnTo>
                <a:lnTo>
                  <a:pt x="13345" y="9430"/>
                </a:lnTo>
                <a:lnTo>
                  <a:pt x="11712" y="9430"/>
                </a:lnTo>
                <a:lnTo>
                  <a:pt x="11309" y="8722"/>
                </a:lnTo>
                <a:lnTo>
                  <a:pt x="10896" y="8024"/>
                </a:lnTo>
                <a:lnTo>
                  <a:pt x="11309" y="7316"/>
                </a:lnTo>
                <a:lnTo>
                  <a:pt x="11712" y="6608"/>
                </a:lnTo>
                <a:close/>
                <a:moveTo>
                  <a:pt x="10080" y="8496"/>
                </a:moveTo>
                <a:lnTo>
                  <a:pt x="10483" y="9204"/>
                </a:lnTo>
                <a:lnTo>
                  <a:pt x="10886" y="9902"/>
                </a:lnTo>
                <a:lnTo>
                  <a:pt x="10080" y="11318"/>
                </a:lnTo>
                <a:lnTo>
                  <a:pt x="8448" y="11318"/>
                </a:lnTo>
                <a:lnTo>
                  <a:pt x="8044" y="10610"/>
                </a:lnTo>
                <a:lnTo>
                  <a:pt x="7631" y="9902"/>
                </a:lnTo>
                <a:lnTo>
                  <a:pt x="8044" y="9204"/>
                </a:lnTo>
                <a:lnTo>
                  <a:pt x="8448" y="8496"/>
                </a:lnTo>
                <a:close/>
                <a:moveTo>
                  <a:pt x="6805" y="10384"/>
                </a:moveTo>
                <a:lnTo>
                  <a:pt x="7218" y="11082"/>
                </a:lnTo>
                <a:lnTo>
                  <a:pt x="7622" y="11790"/>
                </a:lnTo>
                <a:lnTo>
                  <a:pt x="6805" y="13197"/>
                </a:lnTo>
                <a:lnTo>
                  <a:pt x="5183" y="13197"/>
                </a:lnTo>
                <a:lnTo>
                  <a:pt x="4367" y="11790"/>
                </a:lnTo>
                <a:lnTo>
                  <a:pt x="5183" y="10384"/>
                </a:lnTo>
                <a:close/>
                <a:moveTo>
                  <a:pt x="7897" y="0"/>
                </a:moveTo>
                <a:lnTo>
                  <a:pt x="6805" y="1888"/>
                </a:lnTo>
                <a:lnTo>
                  <a:pt x="4632" y="1888"/>
                </a:lnTo>
                <a:lnTo>
                  <a:pt x="3541" y="3776"/>
                </a:lnTo>
                <a:lnTo>
                  <a:pt x="1367" y="3776"/>
                </a:lnTo>
                <a:lnTo>
                  <a:pt x="1" y="6136"/>
                </a:lnTo>
                <a:lnTo>
                  <a:pt x="1367" y="8496"/>
                </a:lnTo>
                <a:lnTo>
                  <a:pt x="3541" y="8496"/>
                </a:lnTo>
                <a:lnTo>
                  <a:pt x="4357" y="9902"/>
                </a:lnTo>
                <a:lnTo>
                  <a:pt x="3265" y="11790"/>
                </a:lnTo>
                <a:lnTo>
                  <a:pt x="4632" y="14150"/>
                </a:lnTo>
                <a:lnTo>
                  <a:pt x="7356" y="14150"/>
                </a:lnTo>
                <a:lnTo>
                  <a:pt x="8448" y="12262"/>
                </a:lnTo>
                <a:lnTo>
                  <a:pt x="10621" y="12262"/>
                </a:lnTo>
                <a:lnTo>
                  <a:pt x="11712" y="10384"/>
                </a:lnTo>
                <a:lnTo>
                  <a:pt x="13885" y="10384"/>
                </a:lnTo>
                <a:lnTo>
                  <a:pt x="15252" y="8024"/>
                </a:lnTo>
                <a:lnTo>
                  <a:pt x="14161" y="6136"/>
                </a:lnTo>
                <a:lnTo>
                  <a:pt x="15252" y="4248"/>
                </a:lnTo>
                <a:lnTo>
                  <a:pt x="13885" y="1888"/>
                </a:lnTo>
                <a:lnTo>
                  <a:pt x="11712" y="1888"/>
                </a:lnTo>
                <a:lnTo>
                  <a:pt x="10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8" name="Google Shape;2238;p132"/>
          <p:cNvGrpSpPr/>
          <p:nvPr/>
        </p:nvGrpSpPr>
        <p:grpSpPr>
          <a:xfrm>
            <a:off x="5284933" y="2351590"/>
            <a:ext cx="304751" cy="271191"/>
            <a:chOff x="5989150" y="3335800"/>
            <a:chExt cx="432700" cy="385050"/>
          </a:xfrm>
        </p:grpSpPr>
        <p:sp>
          <p:nvSpPr>
            <p:cNvPr id="2239" name="Google Shape;2239;p132"/>
            <p:cNvSpPr/>
            <p:nvPr/>
          </p:nvSpPr>
          <p:spPr>
            <a:xfrm>
              <a:off x="5989150" y="3335800"/>
              <a:ext cx="157875" cy="269775"/>
            </a:xfrm>
            <a:custGeom>
              <a:rect b="b" l="l" r="r" t="t"/>
              <a:pathLst>
                <a:path extrusionOk="0" h="10791" w="6315">
                  <a:moveTo>
                    <a:pt x="3151" y="0"/>
                  </a:moveTo>
                  <a:lnTo>
                    <a:pt x="2880" y="14"/>
                  </a:lnTo>
                  <a:lnTo>
                    <a:pt x="2624" y="54"/>
                  </a:lnTo>
                  <a:lnTo>
                    <a:pt x="2380" y="122"/>
                  </a:lnTo>
                  <a:lnTo>
                    <a:pt x="2137" y="217"/>
                  </a:lnTo>
                  <a:lnTo>
                    <a:pt x="1907" y="325"/>
                  </a:lnTo>
                  <a:lnTo>
                    <a:pt x="1691" y="446"/>
                  </a:lnTo>
                  <a:lnTo>
                    <a:pt x="1488" y="609"/>
                  </a:lnTo>
                  <a:lnTo>
                    <a:pt x="1298" y="771"/>
                  </a:lnTo>
                  <a:lnTo>
                    <a:pt x="1136" y="960"/>
                  </a:lnTo>
                  <a:lnTo>
                    <a:pt x="974" y="1163"/>
                  </a:lnTo>
                  <a:lnTo>
                    <a:pt x="852" y="1379"/>
                  </a:lnTo>
                  <a:lnTo>
                    <a:pt x="744" y="1609"/>
                  </a:lnTo>
                  <a:lnTo>
                    <a:pt x="649" y="1853"/>
                  </a:lnTo>
                  <a:lnTo>
                    <a:pt x="582" y="2096"/>
                  </a:lnTo>
                  <a:lnTo>
                    <a:pt x="541" y="2366"/>
                  </a:lnTo>
                  <a:lnTo>
                    <a:pt x="528" y="2623"/>
                  </a:lnTo>
                  <a:lnTo>
                    <a:pt x="541" y="2894"/>
                  </a:lnTo>
                  <a:lnTo>
                    <a:pt x="582" y="3151"/>
                  </a:lnTo>
                  <a:lnTo>
                    <a:pt x="649" y="3408"/>
                  </a:lnTo>
                  <a:lnTo>
                    <a:pt x="744" y="3651"/>
                  </a:lnTo>
                  <a:lnTo>
                    <a:pt x="852" y="3881"/>
                  </a:lnTo>
                  <a:lnTo>
                    <a:pt x="974" y="4097"/>
                  </a:lnTo>
                  <a:lnTo>
                    <a:pt x="1136" y="4300"/>
                  </a:lnTo>
                  <a:lnTo>
                    <a:pt x="1298" y="4476"/>
                  </a:lnTo>
                  <a:lnTo>
                    <a:pt x="1488" y="4652"/>
                  </a:lnTo>
                  <a:lnTo>
                    <a:pt x="1691" y="4800"/>
                  </a:lnTo>
                  <a:lnTo>
                    <a:pt x="1907" y="4936"/>
                  </a:lnTo>
                  <a:lnTo>
                    <a:pt x="2137" y="5044"/>
                  </a:lnTo>
                  <a:lnTo>
                    <a:pt x="2380" y="5138"/>
                  </a:lnTo>
                  <a:lnTo>
                    <a:pt x="2624" y="5192"/>
                  </a:lnTo>
                  <a:lnTo>
                    <a:pt x="2880" y="5233"/>
                  </a:lnTo>
                  <a:lnTo>
                    <a:pt x="3151" y="5247"/>
                  </a:lnTo>
                  <a:lnTo>
                    <a:pt x="3421" y="5233"/>
                  </a:lnTo>
                  <a:lnTo>
                    <a:pt x="3678" y="5192"/>
                  </a:lnTo>
                  <a:lnTo>
                    <a:pt x="3935" y="5138"/>
                  </a:lnTo>
                  <a:lnTo>
                    <a:pt x="4179" y="5044"/>
                  </a:lnTo>
                  <a:lnTo>
                    <a:pt x="4408" y="4936"/>
                  </a:lnTo>
                  <a:lnTo>
                    <a:pt x="4625" y="4800"/>
                  </a:lnTo>
                  <a:lnTo>
                    <a:pt x="4828" y="4652"/>
                  </a:lnTo>
                  <a:lnTo>
                    <a:pt x="5003" y="4476"/>
                  </a:lnTo>
                  <a:lnTo>
                    <a:pt x="5179" y="4300"/>
                  </a:lnTo>
                  <a:lnTo>
                    <a:pt x="5328" y="4097"/>
                  </a:lnTo>
                  <a:lnTo>
                    <a:pt x="5463" y="3881"/>
                  </a:lnTo>
                  <a:lnTo>
                    <a:pt x="5571" y="3651"/>
                  </a:lnTo>
                  <a:lnTo>
                    <a:pt x="5666" y="3408"/>
                  </a:lnTo>
                  <a:lnTo>
                    <a:pt x="5720" y="3151"/>
                  </a:lnTo>
                  <a:lnTo>
                    <a:pt x="5761" y="2894"/>
                  </a:lnTo>
                  <a:lnTo>
                    <a:pt x="5774" y="2623"/>
                  </a:lnTo>
                  <a:lnTo>
                    <a:pt x="5761" y="2366"/>
                  </a:lnTo>
                  <a:lnTo>
                    <a:pt x="5720" y="2096"/>
                  </a:lnTo>
                  <a:lnTo>
                    <a:pt x="5666" y="1853"/>
                  </a:lnTo>
                  <a:lnTo>
                    <a:pt x="5571" y="1609"/>
                  </a:lnTo>
                  <a:lnTo>
                    <a:pt x="5463" y="1379"/>
                  </a:lnTo>
                  <a:lnTo>
                    <a:pt x="5328" y="1163"/>
                  </a:lnTo>
                  <a:lnTo>
                    <a:pt x="5179" y="960"/>
                  </a:lnTo>
                  <a:lnTo>
                    <a:pt x="5003" y="771"/>
                  </a:lnTo>
                  <a:lnTo>
                    <a:pt x="4828" y="609"/>
                  </a:lnTo>
                  <a:lnTo>
                    <a:pt x="4625" y="446"/>
                  </a:lnTo>
                  <a:lnTo>
                    <a:pt x="4408" y="325"/>
                  </a:lnTo>
                  <a:lnTo>
                    <a:pt x="4179" y="217"/>
                  </a:lnTo>
                  <a:lnTo>
                    <a:pt x="3935" y="122"/>
                  </a:lnTo>
                  <a:lnTo>
                    <a:pt x="3678" y="54"/>
                  </a:lnTo>
                  <a:lnTo>
                    <a:pt x="3421" y="14"/>
                  </a:lnTo>
                  <a:lnTo>
                    <a:pt x="3151" y="0"/>
                  </a:lnTo>
                  <a:close/>
                  <a:moveTo>
                    <a:pt x="785" y="6531"/>
                  </a:moveTo>
                  <a:lnTo>
                    <a:pt x="0" y="7613"/>
                  </a:lnTo>
                  <a:lnTo>
                    <a:pt x="0" y="10790"/>
                  </a:lnTo>
                  <a:lnTo>
                    <a:pt x="6315" y="10790"/>
                  </a:lnTo>
                  <a:lnTo>
                    <a:pt x="6315" y="7613"/>
                  </a:lnTo>
                  <a:lnTo>
                    <a:pt x="5517" y="6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32"/>
            <p:cNvSpPr/>
            <p:nvPr/>
          </p:nvSpPr>
          <p:spPr>
            <a:xfrm>
              <a:off x="6263625" y="3449025"/>
              <a:ext cx="158225" cy="271825"/>
            </a:xfrm>
            <a:custGeom>
              <a:rect b="b" l="l" r="r" t="t"/>
              <a:pathLst>
                <a:path extrusionOk="0" h="10873" w="6329">
                  <a:moveTo>
                    <a:pt x="3165" y="1"/>
                  </a:moveTo>
                  <a:lnTo>
                    <a:pt x="2894" y="14"/>
                  </a:lnTo>
                  <a:lnTo>
                    <a:pt x="2638" y="55"/>
                  </a:lnTo>
                  <a:lnTo>
                    <a:pt x="2381" y="123"/>
                  </a:lnTo>
                  <a:lnTo>
                    <a:pt x="2137" y="217"/>
                  </a:lnTo>
                  <a:lnTo>
                    <a:pt x="1907" y="325"/>
                  </a:lnTo>
                  <a:lnTo>
                    <a:pt x="1691" y="447"/>
                  </a:lnTo>
                  <a:lnTo>
                    <a:pt x="1488" y="609"/>
                  </a:lnTo>
                  <a:lnTo>
                    <a:pt x="1312" y="772"/>
                  </a:lnTo>
                  <a:lnTo>
                    <a:pt x="1137" y="961"/>
                  </a:lnTo>
                  <a:lnTo>
                    <a:pt x="988" y="1164"/>
                  </a:lnTo>
                  <a:lnTo>
                    <a:pt x="853" y="1380"/>
                  </a:lnTo>
                  <a:lnTo>
                    <a:pt x="745" y="1610"/>
                  </a:lnTo>
                  <a:lnTo>
                    <a:pt x="663" y="1853"/>
                  </a:lnTo>
                  <a:lnTo>
                    <a:pt x="596" y="2097"/>
                  </a:lnTo>
                  <a:lnTo>
                    <a:pt x="555" y="2354"/>
                  </a:lnTo>
                  <a:lnTo>
                    <a:pt x="542" y="2624"/>
                  </a:lnTo>
                  <a:lnTo>
                    <a:pt x="555" y="2894"/>
                  </a:lnTo>
                  <a:lnTo>
                    <a:pt x="596" y="3151"/>
                  </a:lnTo>
                  <a:lnTo>
                    <a:pt x="663" y="3408"/>
                  </a:lnTo>
                  <a:lnTo>
                    <a:pt x="745" y="3652"/>
                  </a:lnTo>
                  <a:lnTo>
                    <a:pt x="853" y="3882"/>
                  </a:lnTo>
                  <a:lnTo>
                    <a:pt x="988" y="4098"/>
                  </a:lnTo>
                  <a:lnTo>
                    <a:pt x="1137" y="4301"/>
                  </a:lnTo>
                  <a:lnTo>
                    <a:pt x="1312" y="4476"/>
                  </a:lnTo>
                  <a:lnTo>
                    <a:pt x="1488" y="4652"/>
                  </a:lnTo>
                  <a:lnTo>
                    <a:pt x="1691" y="4801"/>
                  </a:lnTo>
                  <a:lnTo>
                    <a:pt x="1907" y="4936"/>
                  </a:lnTo>
                  <a:lnTo>
                    <a:pt x="2137" y="5044"/>
                  </a:lnTo>
                  <a:lnTo>
                    <a:pt x="2381" y="5139"/>
                  </a:lnTo>
                  <a:lnTo>
                    <a:pt x="2638" y="5193"/>
                  </a:lnTo>
                  <a:lnTo>
                    <a:pt x="2894" y="5234"/>
                  </a:lnTo>
                  <a:lnTo>
                    <a:pt x="3165" y="5247"/>
                  </a:lnTo>
                  <a:lnTo>
                    <a:pt x="3435" y="5234"/>
                  </a:lnTo>
                  <a:lnTo>
                    <a:pt x="3692" y="5193"/>
                  </a:lnTo>
                  <a:lnTo>
                    <a:pt x="3936" y="5139"/>
                  </a:lnTo>
                  <a:lnTo>
                    <a:pt x="4179" y="5044"/>
                  </a:lnTo>
                  <a:lnTo>
                    <a:pt x="4409" y="4936"/>
                  </a:lnTo>
                  <a:lnTo>
                    <a:pt x="4625" y="4801"/>
                  </a:lnTo>
                  <a:lnTo>
                    <a:pt x="4828" y="4652"/>
                  </a:lnTo>
                  <a:lnTo>
                    <a:pt x="5017" y="4476"/>
                  </a:lnTo>
                  <a:lnTo>
                    <a:pt x="5193" y="4301"/>
                  </a:lnTo>
                  <a:lnTo>
                    <a:pt x="5342" y="4098"/>
                  </a:lnTo>
                  <a:lnTo>
                    <a:pt x="5464" y="3882"/>
                  </a:lnTo>
                  <a:lnTo>
                    <a:pt x="5585" y="3652"/>
                  </a:lnTo>
                  <a:lnTo>
                    <a:pt x="5666" y="3408"/>
                  </a:lnTo>
                  <a:lnTo>
                    <a:pt x="5734" y="3151"/>
                  </a:lnTo>
                  <a:lnTo>
                    <a:pt x="5775" y="2894"/>
                  </a:lnTo>
                  <a:lnTo>
                    <a:pt x="5788" y="2624"/>
                  </a:lnTo>
                  <a:lnTo>
                    <a:pt x="5775" y="2354"/>
                  </a:lnTo>
                  <a:lnTo>
                    <a:pt x="5734" y="2097"/>
                  </a:lnTo>
                  <a:lnTo>
                    <a:pt x="5666" y="1853"/>
                  </a:lnTo>
                  <a:lnTo>
                    <a:pt x="5585" y="1610"/>
                  </a:lnTo>
                  <a:lnTo>
                    <a:pt x="5464" y="1380"/>
                  </a:lnTo>
                  <a:lnTo>
                    <a:pt x="5342" y="1164"/>
                  </a:lnTo>
                  <a:lnTo>
                    <a:pt x="5193" y="961"/>
                  </a:lnTo>
                  <a:lnTo>
                    <a:pt x="5017" y="772"/>
                  </a:lnTo>
                  <a:lnTo>
                    <a:pt x="4828" y="609"/>
                  </a:lnTo>
                  <a:lnTo>
                    <a:pt x="4625" y="447"/>
                  </a:lnTo>
                  <a:lnTo>
                    <a:pt x="4409" y="325"/>
                  </a:lnTo>
                  <a:lnTo>
                    <a:pt x="4179" y="217"/>
                  </a:lnTo>
                  <a:lnTo>
                    <a:pt x="3936" y="123"/>
                  </a:lnTo>
                  <a:lnTo>
                    <a:pt x="3692" y="55"/>
                  </a:lnTo>
                  <a:lnTo>
                    <a:pt x="3435" y="14"/>
                  </a:lnTo>
                  <a:lnTo>
                    <a:pt x="3165" y="1"/>
                  </a:lnTo>
                  <a:close/>
                  <a:moveTo>
                    <a:pt x="799" y="6532"/>
                  </a:moveTo>
                  <a:lnTo>
                    <a:pt x="1" y="7613"/>
                  </a:lnTo>
                  <a:lnTo>
                    <a:pt x="1" y="10872"/>
                  </a:lnTo>
                  <a:lnTo>
                    <a:pt x="6329" y="10872"/>
                  </a:lnTo>
                  <a:lnTo>
                    <a:pt x="6329" y="7613"/>
                  </a:lnTo>
                  <a:lnTo>
                    <a:pt x="5531" y="65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32"/>
            <p:cNvSpPr/>
            <p:nvPr/>
          </p:nvSpPr>
          <p:spPr>
            <a:xfrm>
              <a:off x="6081100" y="3362500"/>
              <a:ext cx="247450" cy="331625"/>
            </a:xfrm>
            <a:custGeom>
              <a:rect b="b" l="l" r="r" t="t"/>
              <a:pathLst>
                <a:path extrusionOk="0" h="13265" w="9898">
                  <a:moveTo>
                    <a:pt x="4976" y="0"/>
                  </a:moveTo>
                  <a:lnTo>
                    <a:pt x="4516" y="14"/>
                  </a:lnTo>
                  <a:lnTo>
                    <a:pt x="4057" y="68"/>
                  </a:lnTo>
                  <a:lnTo>
                    <a:pt x="3610" y="149"/>
                  </a:lnTo>
                  <a:lnTo>
                    <a:pt x="3178" y="244"/>
                  </a:lnTo>
                  <a:lnTo>
                    <a:pt x="3272" y="555"/>
                  </a:lnTo>
                  <a:lnTo>
                    <a:pt x="3354" y="879"/>
                  </a:lnTo>
                  <a:lnTo>
                    <a:pt x="3394" y="1204"/>
                  </a:lnTo>
                  <a:lnTo>
                    <a:pt x="3408" y="1542"/>
                  </a:lnTo>
                  <a:lnTo>
                    <a:pt x="3786" y="1447"/>
                  </a:lnTo>
                  <a:lnTo>
                    <a:pt x="4165" y="1366"/>
                  </a:lnTo>
                  <a:lnTo>
                    <a:pt x="4571" y="1326"/>
                  </a:lnTo>
                  <a:lnTo>
                    <a:pt x="4976" y="1312"/>
                  </a:lnTo>
                  <a:lnTo>
                    <a:pt x="5220" y="1312"/>
                  </a:lnTo>
                  <a:lnTo>
                    <a:pt x="5476" y="1339"/>
                  </a:lnTo>
                  <a:lnTo>
                    <a:pt x="5720" y="1366"/>
                  </a:lnTo>
                  <a:lnTo>
                    <a:pt x="5963" y="1407"/>
                  </a:lnTo>
                  <a:lnTo>
                    <a:pt x="6207" y="1461"/>
                  </a:lnTo>
                  <a:lnTo>
                    <a:pt x="6450" y="1515"/>
                  </a:lnTo>
                  <a:lnTo>
                    <a:pt x="6680" y="1596"/>
                  </a:lnTo>
                  <a:lnTo>
                    <a:pt x="6896" y="1677"/>
                  </a:lnTo>
                  <a:lnTo>
                    <a:pt x="7126" y="1772"/>
                  </a:lnTo>
                  <a:lnTo>
                    <a:pt x="7342" y="1866"/>
                  </a:lnTo>
                  <a:lnTo>
                    <a:pt x="7559" y="1988"/>
                  </a:lnTo>
                  <a:lnTo>
                    <a:pt x="7762" y="2110"/>
                  </a:lnTo>
                  <a:lnTo>
                    <a:pt x="7964" y="2231"/>
                  </a:lnTo>
                  <a:lnTo>
                    <a:pt x="8154" y="2367"/>
                  </a:lnTo>
                  <a:lnTo>
                    <a:pt x="8343" y="2515"/>
                  </a:lnTo>
                  <a:lnTo>
                    <a:pt x="8519" y="2678"/>
                  </a:lnTo>
                  <a:lnTo>
                    <a:pt x="8681" y="2583"/>
                  </a:lnTo>
                  <a:lnTo>
                    <a:pt x="8843" y="2502"/>
                  </a:lnTo>
                  <a:lnTo>
                    <a:pt x="9006" y="2434"/>
                  </a:lnTo>
                  <a:lnTo>
                    <a:pt x="9181" y="2367"/>
                  </a:lnTo>
                  <a:lnTo>
                    <a:pt x="9357" y="2313"/>
                  </a:lnTo>
                  <a:lnTo>
                    <a:pt x="9533" y="2272"/>
                  </a:lnTo>
                  <a:lnTo>
                    <a:pt x="9709" y="2231"/>
                  </a:lnTo>
                  <a:lnTo>
                    <a:pt x="9898" y="2204"/>
                  </a:lnTo>
                  <a:lnTo>
                    <a:pt x="9655" y="1948"/>
                  </a:lnTo>
                  <a:lnTo>
                    <a:pt x="9411" y="1718"/>
                  </a:lnTo>
                  <a:lnTo>
                    <a:pt x="9154" y="1501"/>
                  </a:lnTo>
                  <a:lnTo>
                    <a:pt x="8884" y="1285"/>
                  </a:lnTo>
                  <a:lnTo>
                    <a:pt x="8613" y="1096"/>
                  </a:lnTo>
                  <a:lnTo>
                    <a:pt x="8316" y="906"/>
                  </a:lnTo>
                  <a:lnTo>
                    <a:pt x="8019" y="744"/>
                  </a:lnTo>
                  <a:lnTo>
                    <a:pt x="7708" y="595"/>
                  </a:lnTo>
                  <a:lnTo>
                    <a:pt x="7397" y="460"/>
                  </a:lnTo>
                  <a:lnTo>
                    <a:pt x="7072" y="338"/>
                  </a:lnTo>
                  <a:lnTo>
                    <a:pt x="6734" y="244"/>
                  </a:lnTo>
                  <a:lnTo>
                    <a:pt x="6396" y="163"/>
                  </a:lnTo>
                  <a:lnTo>
                    <a:pt x="6044" y="95"/>
                  </a:lnTo>
                  <a:lnTo>
                    <a:pt x="5693" y="41"/>
                  </a:lnTo>
                  <a:lnTo>
                    <a:pt x="5328" y="14"/>
                  </a:lnTo>
                  <a:lnTo>
                    <a:pt x="4976" y="0"/>
                  </a:lnTo>
                  <a:close/>
                  <a:moveTo>
                    <a:pt x="0" y="11020"/>
                  </a:moveTo>
                  <a:lnTo>
                    <a:pt x="244" y="11277"/>
                  </a:lnTo>
                  <a:lnTo>
                    <a:pt x="487" y="11521"/>
                  </a:lnTo>
                  <a:lnTo>
                    <a:pt x="744" y="11737"/>
                  </a:lnTo>
                  <a:lnTo>
                    <a:pt x="1014" y="11953"/>
                  </a:lnTo>
                  <a:lnTo>
                    <a:pt x="1298" y="12156"/>
                  </a:lnTo>
                  <a:lnTo>
                    <a:pt x="1596" y="12345"/>
                  </a:lnTo>
                  <a:lnTo>
                    <a:pt x="1893" y="12508"/>
                  </a:lnTo>
                  <a:lnTo>
                    <a:pt x="2204" y="12656"/>
                  </a:lnTo>
                  <a:lnTo>
                    <a:pt x="2529" y="12805"/>
                  </a:lnTo>
                  <a:lnTo>
                    <a:pt x="2853" y="12927"/>
                  </a:lnTo>
                  <a:lnTo>
                    <a:pt x="3191" y="13022"/>
                  </a:lnTo>
                  <a:lnTo>
                    <a:pt x="3529" y="13116"/>
                  </a:lnTo>
                  <a:lnTo>
                    <a:pt x="3881" y="13184"/>
                  </a:lnTo>
                  <a:lnTo>
                    <a:pt x="4246" y="13224"/>
                  </a:lnTo>
                  <a:lnTo>
                    <a:pt x="4598" y="13251"/>
                  </a:lnTo>
                  <a:lnTo>
                    <a:pt x="4976" y="13265"/>
                  </a:lnTo>
                  <a:lnTo>
                    <a:pt x="5233" y="13265"/>
                  </a:lnTo>
                  <a:lnTo>
                    <a:pt x="5490" y="13251"/>
                  </a:lnTo>
                  <a:lnTo>
                    <a:pt x="5747" y="13224"/>
                  </a:lnTo>
                  <a:lnTo>
                    <a:pt x="5990" y="13184"/>
                  </a:lnTo>
                  <a:lnTo>
                    <a:pt x="5990" y="11859"/>
                  </a:lnTo>
                  <a:lnTo>
                    <a:pt x="5747" y="11899"/>
                  </a:lnTo>
                  <a:lnTo>
                    <a:pt x="5490" y="11940"/>
                  </a:lnTo>
                  <a:lnTo>
                    <a:pt x="5233" y="11953"/>
                  </a:lnTo>
                  <a:lnTo>
                    <a:pt x="4976" y="11953"/>
                  </a:lnTo>
                  <a:lnTo>
                    <a:pt x="4557" y="11940"/>
                  </a:lnTo>
                  <a:lnTo>
                    <a:pt x="4151" y="11899"/>
                  </a:lnTo>
                  <a:lnTo>
                    <a:pt x="3759" y="11818"/>
                  </a:lnTo>
                  <a:lnTo>
                    <a:pt x="3367" y="11710"/>
                  </a:lnTo>
                  <a:lnTo>
                    <a:pt x="3002" y="11575"/>
                  </a:lnTo>
                  <a:lnTo>
                    <a:pt x="2637" y="11426"/>
                  </a:lnTo>
                  <a:lnTo>
                    <a:pt x="2285" y="11237"/>
                  </a:lnTo>
                  <a:lnTo>
                    <a:pt x="1961" y="110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Google Shape;2242;p132"/>
          <p:cNvGrpSpPr/>
          <p:nvPr/>
        </p:nvGrpSpPr>
        <p:grpSpPr>
          <a:xfrm>
            <a:off x="5285666" y="2942206"/>
            <a:ext cx="303285" cy="302416"/>
            <a:chOff x="2815450" y="3022175"/>
            <a:chExt cx="349125" cy="348125"/>
          </a:xfrm>
        </p:grpSpPr>
        <p:sp>
          <p:nvSpPr>
            <p:cNvPr id="2243" name="Google Shape;2243;p132"/>
            <p:cNvSpPr/>
            <p:nvPr/>
          </p:nvSpPr>
          <p:spPr>
            <a:xfrm>
              <a:off x="2815450" y="3022175"/>
              <a:ext cx="349125" cy="348125"/>
            </a:xfrm>
            <a:custGeom>
              <a:rect b="b" l="l" r="r" t="t"/>
              <a:pathLst>
                <a:path extrusionOk="0" h="13925" w="13965">
                  <a:moveTo>
                    <a:pt x="5517" y="1"/>
                  </a:moveTo>
                  <a:lnTo>
                    <a:pt x="5527" y="1555"/>
                  </a:lnTo>
                  <a:lnTo>
                    <a:pt x="5183" y="1663"/>
                  </a:lnTo>
                  <a:lnTo>
                    <a:pt x="4859" y="1781"/>
                  </a:lnTo>
                  <a:lnTo>
                    <a:pt x="4534" y="1928"/>
                  </a:lnTo>
                  <a:lnTo>
                    <a:pt x="4219" y="2086"/>
                  </a:lnTo>
                  <a:lnTo>
                    <a:pt x="3128" y="994"/>
                  </a:lnTo>
                  <a:lnTo>
                    <a:pt x="1043" y="3039"/>
                  </a:lnTo>
                  <a:lnTo>
                    <a:pt x="2135" y="4141"/>
                  </a:lnTo>
                  <a:lnTo>
                    <a:pt x="1968" y="4455"/>
                  </a:lnTo>
                  <a:lnTo>
                    <a:pt x="1820" y="4770"/>
                  </a:lnTo>
                  <a:lnTo>
                    <a:pt x="1751" y="4927"/>
                  </a:lnTo>
                  <a:lnTo>
                    <a:pt x="1692" y="5095"/>
                  </a:lnTo>
                  <a:lnTo>
                    <a:pt x="1584" y="5439"/>
                  </a:lnTo>
                  <a:lnTo>
                    <a:pt x="1" y="5429"/>
                  </a:lnTo>
                  <a:lnTo>
                    <a:pt x="1" y="8340"/>
                  </a:lnTo>
                  <a:lnTo>
                    <a:pt x="1564" y="8349"/>
                  </a:lnTo>
                  <a:lnTo>
                    <a:pt x="1672" y="8694"/>
                  </a:lnTo>
                  <a:lnTo>
                    <a:pt x="1790" y="9018"/>
                  </a:lnTo>
                  <a:lnTo>
                    <a:pt x="1938" y="9343"/>
                  </a:lnTo>
                  <a:lnTo>
                    <a:pt x="2105" y="9657"/>
                  </a:lnTo>
                  <a:lnTo>
                    <a:pt x="955" y="10788"/>
                  </a:lnTo>
                  <a:lnTo>
                    <a:pt x="3010" y="12863"/>
                  </a:lnTo>
                  <a:lnTo>
                    <a:pt x="4160" y="11732"/>
                  </a:lnTo>
                  <a:lnTo>
                    <a:pt x="4485" y="11899"/>
                  </a:lnTo>
                  <a:lnTo>
                    <a:pt x="4800" y="12047"/>
                  </a:lnTo>
                  <a:lnTo>
                    <a:pt x="5134" y="12175"/>
                  </a:lnTo>
                  <a:lnTo>
                    <a:pt x="5478" y="12273"/>
                  </a:lnTo>
                  <a:lnTo>
                    <a:pt x="5478" y="13925"/>
                  </a:lnTo>
                  <a:lnTo>
                    <a:pt x="8408" y="13925"/>
                  </a:lnTo>
                  <a:lnTo>
                    <a:pt x="8408" y="12293"/>
                  </a:lnTo>
                  <a:lnTo>
                    <a:pt x="8753" y="12184"/>
                  </a:lnTo>
                  <a:lnTo>
                    <a:pt x="9087" y="12066"/>
                  </a:lnTo>
                  <a:lnTo>
                    <a:pt x="9411" y="11919"/>
                  </a:lnTo>
                  <a:lnTo>
                    <a:pt x="9726" y="11752"/>
                  </a:lnTo>
                  <a:lnTo>
                    <a:pt x="8497" y="10513"/>
                  </a:lnTo>
                  <a:lnTo>
                    <a:pt x="8320" y="10582"/>
                  </a:lnTo>
                  <a:lnTo>
                    <a:pt x="8143" y="10641"/>
                  </a:lnTo>
                  <a:lnTo>
                    <a:pt x="7956" y="10700"/>
                  </a:lnTo>
                  <a:lnTo>
                    <a:pt x="7769" y="10739"/>
                  </a:lnTo>
                  <a:lnTo>
                    <a:pt x="7573" y="10778"/>
                  </a:lnTo>
                  <a:lnTo>
                    <a:pt x="7386" y="10798"/>
                  </a:lnTo>
                  <a:lnTo>
                    <a:pt x="7179" y="10818"/>
                  </a:lnTo>
                  <a:lnTo>
                    <a:pt x="6786" y="10818"/>
                  </a:lnTo>
                  <a:lnTo>
                    <a:pt x="6589" y="10798"/>
                  </a:lnTo>
                  <a:lnTo>
                    <a:pt x="6393" y="10778"/>
                  </a:lnTo>
                  <a:lnTo>
                    <a:pt x="6206" y="10739"/>
                  </a:lnTo>
                  <a:lnTo>
                    <a:pt x="6019" y="10700"/>
                  </a:lnTo>
                  <a:lnTo>
                    <a:pt x="5832" y="10650"/>
                  </a:lnTo>
                  <a:lnTo>
                    <a:pt x="5655" y="10582"/>
                  </a:lnTo>
                  <a:lnTo>
                    <a:pt x="5478" y="10513"/>
                  </a:lnTo>
                  <a:lnTo>
                    <a:pt x="5311" y="10444"/>
                  </a:lnTo>
                  <a:lnTo>
                    <a:pt x="5144" y="10355"/>
                  </a:lnTo>
                  <a:lnTo>
                    <a:pt x="4986" y="10257"/>
                  </a:lnTo>
                  <a:lnTo>
                    <a:pt x="4829" y="10159"/>
                  </a:lnTo>
                  <a:lnTo>
                    <a:pt x="4672" y="10051"/>
                  </a:lnTo>
                  <a:lnTo>
                    <a:pt x="4524" y="9942"/>
                  </a:lnTo>
                  <a:lnTo>
                    <a:pt x="4387" y="9815"/>
                  </a:lnTo>
                  <a:lnTo>
                    <a:pt x="4259" y="9687"/>
                  </a:lnTo>
                  <a:lnTo>
                    <a:pt x="4131" y="9559"/>
                  </a:lnTo>
                  <a:lnTo>
                    <a:pt x="4003" y="9411"/>
                  </a:lnTo>
                  <a:lnTo>
                    <a:pt x="3895" y="9274"/>
                  </a:lnTo>
                  <a:lnTo>
                    <a:pt x="3787" y="9116"/>
                  </a:lnTo>
                  <a:lnTo>
                    <a:pt x="3679" y="8959"/>
                  </a:lnTo>
                  <a:lnTo>
                    <a:pt x="3590" y="8802"/>
                  </a:lnTo>
                  <a:lnTo>
                    <a:pt x="3502" y="8635"/>
                  </a:lnTo>
                  <a:lnTo>
                    <a:pt x="3423" y="8467"/>
                  </a:lnTo>
                  <a:lnTo>
                    <a:pt x="3354" y="8290"/>
                  </a:lnTo>
                  <a:lnTo>
                    <a:pt x="3295" y="8113"/>
                  </a:lnTo>
                  <a:lnTo>
                    <a:pt x="3246" y="7927"/>
                  </a:lnTo>
                  <a:lnTo>
                    <a:pt x="3207" y="7740"/>
                  </a:lnTo>
                  <a:lnTo>
                    <a:pt x="3167" y="7553"/>
                  </a:lnTo>
                  <a:lnTo>
                    <a:pt x="3148" y="7356"/>
                  </a:lnTo>
                  <a:lnTo>
                    <a:pt x="3128" y="7160"/>
                  </a:lnTo>
                  <a:lnTo>
                    <a:pt x="3128" y="6963"/>
                  </a:lnTo>
                  <a:lnTo>
                    <a:pt x="3128" y="6766"/>
                  </a:lnTo>
                  <a:lnTo>
                    <a:pt x="3148" y="6570"/>
                  </a:lnTo>
                  <a:lnTo>
                    <a:pt x="3167" y="6373"/>
                  </a:lnTo>
                  <a:lnTo>
                    <a:pt x="3207" y="6186"/>
                  </a:lnTo>
                  <a:lnTo>
                    <a:pt x="3246" y="5999"/>
                  </a:lnTo>
                  <a:lnTo>
                    <a:pt x="3295" y="5812"/>
                  </a:lnTo>
                  <a:lnTo>
                    <a:pt x="3354" y="5635"/>
                  </a:lnTo>
                  <a:lnTo>
                    <a:pt x="3423" y="5458"/>
                  </a:lnTo>
                  <a:lnTo>
                    <a:pt x="3502" y="5291"/>
                  </a:lnTo>
                  <a:lnTo>
                    <a:pt x="3590" y="5124"/>
                  </a:lnTo>
                  <a:lnTo>
                    <a:pt x="3679" y="4957"/>
                  </a:lnTo>
                  <a:lnTo>
                    <a:pt x="3787" y="4800"/>
                  </a:lnTo>
                  <a:lnTo>
                    <a:pt x="3895" y="4652"/>
                  </a:lnTo>
                  <a:lnTo>
                    <a:pt x="4003" y="4505"/>
                  </a:lnTo>
                  <a:lnTo>
                    <a:pt x="4131" y="4367"/>
                  </a:lnTo>
                  <a:lnTo>
                    <a:pt x="4259" y="4229"/>
                  </a:lnTo>
                  <a:lnTo>
                    <a:pt x="4387" y="4101"/>
                  </a:lnTo>
                  <a:lnTo>
                    <a:pt x="4524" y="3983"/>
                  </a:lnTo>
                  <a:lnTo>
                    <a:pt x="4672" y="3865"/>
                  </a:lnTo>
                  <a:lnTo>
                    <a:pt x="4829" y="3757"/>
                  </a:lnTo>
                  <a:lnTo>
                    <a:pt x="4986" y="3659"/>
                  </a:lnTo>
                  <a:lnTo>
                    <a:pt x="5144" y="3570"/>
                  </a:lnTo>
                  <a:lnTo>
                    <a:pt x="5311" y="3482"/>
                  </a:lnTo>
                  <a:lnTo>
                    <a:pt x="5478" y="3403"/>
                  </a:lnTo>
                  <a:lnTo>
                    <a:pt x="5655" y="3334"/>
                  </a:lnTo>
                  <a:lnTo>
                    <a:pt x="5832" y="3275"/>
                  </a:lnTo>
                  <a:lnTo>
                    <a:pt x="6019" y="3226"/>
                  </a:lnTo>
                  <a:lnTo>
                    <a:pt x="6206" y="3177"/>
                  </a:lnTo>
                  <a:lnTo>
                    <a:pt x="6393" y="3148"/>
                  </a:lnTo>
                  <a:lnTo>
                    <a:pt x="6589" y="3118"/>
                  </a:lnTo>
                  <a:lnTo>
                    <a:pt x="6786" y="3108"/>
                  </a:lnTo>
                  <a:lnTo>
                    <a:pt x="6983" y="3098"/>
                  </a:lnTo>
                  <a:lnTo>
                    <a:pt x="7179" y="3108"/>
                  </a:lnTo>
                  <a:lnTo>
                    <a:pt x="7376" y="3118"/>
                  </a:lnTo>
                  <a:lnTo>
                    <a:pt x="7573" y="3148"/>
                  </a:lnTo>
                  <a:lnTo>
                    <a:pt x="7759" y="3177"/>
                  </a:lnTo>
                  <a:lnTo>
                    <a:pt x="7946" y="3226"/>
                  </a:lnTo>
                  <a:lnTo>
                    <a:pt x="8133" y="3275"/>
                  </a:lnTo>
                  <a:lnTo>
                    <a:pt x="8310" y="3334"/>
                  </a:lnTo>
                  <a:lnTo>
                    <a:pt x="8487" y="3403"/>
                  </a:lnTo>
                  <a:lnTo>
                    <a:pt x="8654" y="3482"/>
                  </a:lnTo>
                  <a:lnTo>
                    <a:pt x="8821" y="3570"/>
                  </a:lnTo>
                  <a:lnTo>
                    <a:pt x="8989" y="3659"/>
                  </a:lnTo>
                  <a:lnTo>
                    <a:pt x="9146" y="3757"/>
                  </a:lnTo>
                  <a:lnTo>
                    <a:pt x="9293" y="3865"/>
                  </a:lnTo>
                  <a:lnTo>
                    <a:pt x="9441" y="3983"/>
                  </a:lnTo>
                  <a:lnTo>
                    <a:pt x="9579" y="4101"/>
                  </a:lnTo>
                  <a:lnTo>
                    <a:pt x="9716" y="4229"/>
                  </a:lnTo>
                  <a:lnTo>
                    <a:pt x="9844" y="4367"/>
                  </a:lnTo>
                  <a:lnTo>
                    <a:pt x="9962" y="4505"/>
                  </a:lnTo>
                  <a:lnTo>
                    <a:pt x="10080" y="4652"/>
                  </a:lnTo>
                  <a:lnTo>
                    <a:pt x="10188" y="4800"/>
                  </a:lnTo>
                  <a:lnTo>
                    <a:pt x="10287" y="4957"/>
                  </a:lnTo>
                  <a:lnTo>
                    <a:pt x="10375" y="5124"/>
                  </a:lnTo>
                  <a:lnTo>
                    <a:pt x="10464" y="5291"/>
                  </a:lnTo>
                  <a:lnTo>
                    <a:pt x="10542" y="5458"/>
                  </a:lnTo>
                  <a:lnTo>
                    <a:pt x="10611" y="5635"/>
                  </a:lnTo>
                  <a:lnTo>
                    <a:pt x="10670" y="5812"/>
                  </a:lnTo>
                  <a:lnTo>
                    <a:pt x="10719" y="5999"/>
                  </a:lnTo>
                  <a:lnTo>
                    <a:pt x="10768" y="6186"/>
                  </a:lnTo>
                  <a:lnTo>
                    <a:pt x="10798" y="6373"/>
                  </a:lnTo>
                  <a:lnTo>
                    <a:pt x="10827" y="6570"/>
                  </a:lnTo>
                  <a:lnTo>
                    <a:pt x="10837" y="6766"/>
                  </a:lnTo>
                  <a:lnTo>
                    <a:pt x="10847" y="6963"/>
                  </a:lnTo>
                  <a:lnTo>
                    <a:pt x="10837" y="7160"/>
                  </a:lnTo>
                  <a:lnTo>
                    <a:pt x="10827" y="7346"/>
                  </a:lnTo>
                  <a:lnTo>
                    <a:pt x="10798" y="7533"/>
                  </a:lnTo>
                  <a:lnTo>
                    <a:pt x="10768" y="7720"/>
                  </a:lnTo>
                  <a:lnTo>
                    <a:pt x="10729" y="7907"/>
                  </a:lnTo>
                  <a:lnTo>
                    <a:pt x="10680" y="8084"/>
                  </a:lnTo>
                  <a:lnTo>
                    <a:pt x="10621" y="8261"/>
                  </a:lnTo>
                  <a:lnTo>
                    <a:pt x="10552" y="8438"/>
                  </a:lnTo>
                  <a:lnTo>
                    <a:pt x="11811" y="9697"/>
                  </a:lnTo>
                  <a:lnTo>
                    <a:pt x="11968" y="9392"/>
                  </a:lnTo>
                  <a:lnTo>
                    <a:pt x="12116" y="9077"/>
                  </a:lnTo>
                  <a:lnTo>
                    <a:pt x="12243" y="8743"/>
                  </a:lnTo>
                  <a:lnTo>
                    <a:pt x="12352" y="8408"/>
                  </a:lnTo>
                  <a:lnTo>
                    <a:pt x="13964" y="8418"/>
                  </a:lnTo>
                  <a:lnTo>
                    <a:pt x="13964" y="5498"/>
                  </a:lnTo>
                  <a:lnTo>
                    <a:pt x="12371" y="5498"/>
                  </a:lnTo>
                  <a:lnTo>
                    <a:pt x="12263" y="5154"/>
                  </a:lnTo>
                  <a:lnTo>
                    <a:pt x="12145" y="4829"/>
                  </a:lnTo>
                  <a:lnTo>
                    <a:pt x="11998" y="4505"/>
                  </a:lnTo>
                  <a:lnTo>
                    <a:pt x="11830" y="4190"/>
                  </a:lnTo>
                  <a:lnTo>
                    <a:pt x="12961" y="3079"/>
                  </a:lnTo>
                  <a:lnTo>
                    <a:pt x="10896" y="1004"/>
                  </a:lnTo>
                  <a:lnTo>
                    <a:pt x="9765" y="2115"/>
                  </a:lnTo>
                  <a:lnTo>
                    <a:pt x="9451" y="1948"/>
                  </a:lnTo>
                  <a:lnTo>
                    <a:pt x="9136" y="1800"/>
                  </a:lnTo>
                  <a:lnTo>
                    <a:pt x="8802" y="1682"/>
                  </a:lnTo>
                  <a:lnTo>
                    <a:pt x="8458" y="1574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32"/>
            <p:cNvSpPr/>
            <p:nvPr/>
          </p:nvSpPr>
          <p:spPr>
            <a:xfrm>
              <a:off x="2953625" y="3159125"/>
              <a:ext cx="203575" cy="203575"/>
            </a:xfrm>
            <a:custGeom>
              <a:rect b="b" l="l" r="r" t="t"/>
              <a:pathLst>
                <a:path extrusionOk="0" h="8143" w="8143">
                  <a:moveTo>
                    <a:pt x="1701" y="0"/>
                  </a:moveTo>
                  <a:lnTo>
                    <a:pt x="1524" y="10"/>
                  </a:lnTo>
                  <a:lnTo>
                    <a:pt x="1357" y="30"/>
                  </a:lnTo>
                  <a:lnTo>
                    <a:pt x="1190" y="69"/>
                  </a:lnTo>
                  <a:lnTo>
                    <a:pt x="1043" y="128"/>
                  </a:lnTo>
                  <a:lnTo>
                    <a:pt x="2203" y="1298"/>
                  </a:lnTo>
                  <a:lnTo>
                    <a:pt x="1279" y="2222"/>
                  </a:lnTo>
                  <a:lnTo>
                    <a:pt x="128" y="1072"/>
                  </a:lnTo>
                  <a:lnTo>
                    <a:pt x="69" y="1219"/>
                  </a:lnTo>
                  <a:lnTo>
                    <a:pt x="40" y="1367"/>
                  </a:lnTo>
                  <a:lnTo>
                    <a:pt x="10" y="1524"/>
                  </a:lnTo>
                  <a:lnTo>
                    <a:pt x="0" y="1691"/>
                  </a:lnTo>
                  <a:lnTo>
                    <a:pt x="10" y="1859"/>
                  </a:lnTo>
                  <a:lnTo>
                    <a:pt x="40" y="2036"/>
                  </a:lnTo>
                  <a:lnTo>
                    <a:pt x="79" y="2193"/>
                  </a:lnTo>
                  <a:lnTo>
                    <a:pt x="138" y="2350"/>
                  </a:lnTo>
                  <a:lnTo>
                    <a:pt x="207" y="2498"/>
                  </a:lnTo>
                  <a:lnTo>
                    <a:pt x="295" y="2635"/>
                  </a:lnTo>
                  <a:lnTo>
                    <a:pt x="394" y="2763"/>
                  </a:lnTo>
                  <a:lnTo>
                    <a:pt x="502" y="2891"/>
                  </a:lnTo>
                  <a:lnTo>
                    <a:pt x="620" y="2999"/>
                  </a:lnTo>
                  <a:lnTo>
                    <a:pt x="748" y="3098"/>
                  </a:lnTo>
                  <a:lnTo>
                    <a:pt x="895" y="3176"/>
                  </a:lnTo>
                  <a:lnTo>
                    <a:pt x="1043" y="3255"/>
                  </a:lnTo>
                  <a:lnTo>
                    <a:pt x="1190" y="3304"/>
                  </a:lnTo>
                  <a:lnTo>
                    <a:pt x="1357" y="3353"/>
                  </a:lnTo>
                  <a:lnTo>
                    <a:pt x="1524" y="3373"/>
                  </a:lnTo>
                  <a:lnTo>
                    <a:pt x="1701" y="3383"/>
                  </a:lnTo>
                  <a:lnTo>
                    <a:pt x="1859" y="3373"/>
                  </a:lnTo>
                  <a:lnTo>
                    <a:pt x="2016" y="3353"/>
                  </a:lnTo>
                  <a:lnTo>
                    <a:pt x="2164" y="3314"/>
                  </a:lnTo>
                  <a:lnTo>
                    <a:pt x="2311" y="3275"/>
                  </a:lnTo>
                  <a:lnTo>
                    <a:pt x="4868" y="5831"/>
                  </a:lnTo>
                  <a:lnTo>
                    <a:pt x="4828" y="5979"/>
                  </a:lnTo>
                  <a:lnTo>
                    <a:pt x="4789" y="6126"/>
                  </a:lnTo>
                  <a:lnTo>
                    <a:pt x="4769" y="6284"/>
                  </a:lnTo>
                  <a:lnTo>
                    <a:pt x="4760" y="6441"/>
                  </a:lnTo>
                  <a:lnTo>
                    <a:pt x="4769" y="6618"/>
                  </a:lnTo>
                  <a:lnTo>
                    <a:pt x="4789" y="6785"/>
                  </a:lnTo>
                  <a:lnTo>
                    <a:pt x="4838" y="6952"/>
                  </a:lnTo>
                  <a:lnTo>
                    <a:pt x="4887" y="7100"/>
                  </a:lnTo>
                  <a:lnTo>
                    <a:pt x="4966" y="7247"/>
                  </a:lnTo>
                  <a:lnTo>
                    <a:pt x="5045" y="7395"/>
                  </a:lnTo>
                  <a:lnTo>
                    <a:pt x="5143" y="7523"/>
                  </a:lnTo>
                  <a:lnTo>
                    <a:pt x="5251" y="7641"/>
                  </a:lnTo>
                  <a:lnTo>
                    <a:pt x="5379" y="7749"/>
                  </a:lnTo>
                  <a:lnTo>
                    <a:pt x="5507" y="7847"/>
                  </a:lnTo>
                  <a:lnTo>
                    <a:pt x="5645" y="7936"/>
                  </a:lnTo>
                  <a:lnTo>
                    <a:pt x="5792" y="8004"/>
                  </a:lnTo>
                  <a:lnTo>
                    <a:pt x="5949" y="8063"/>
                  </a:lnTo>
                  <a:lnTo>
                    <a:pt x="6107" y="8103"/>
                  </a:lnTo>
                  <a:lnTo>
                    <a:pt x="6274" y="8132"/>
                  </a:lnTo>
                  <a:lnTo>
                    <a:pt x="6451" y="8142"/>
                  </a:lnTo>
                  <a:lnTo>
                    <a:pt x="6628" y="8132"/>
                  </a:lnTo>
                  <a:lnTo>
                    <a:pt x="6795" y="8103"/>
                  </a:lnTo>
                  <a:lnTo>
                    <a:pt x="6952" y="8063"/>
                  </a:lnTo>
                  <a:lnTo>
                    <a:pt x="7110" y="8004"/>
                  </a:lnTo>
                  <a:lnTo>
                    <a:pt x="5949" y="6844"/>
                  </a:lnTo>
                  <a:lnTo>
                    <a:pt x="6874" y="5920"/>
                  </a:lnTo>
                  <a:lnTo>
                    <a:pt x="8024" y="7070"/>
                  </a:lnTo>
                  <a:lnTo>
                    <a:pt x="8073" y="6923"/>
                  </a:lnTo>
                  <a:lnTo>
                    <a:pt x="8113" y="6765"/>
                  </a:lnTo>
                  <a:lnTo>
                    <a:pt x="8132" y="6608"/>
                  </a:lnTo>
                  <a:lnTo>
                    <a:pt x="8142" y="6441"/>
                  </a:lnTo>
                  <a:lnTo>
                    <a:pt x="8132" y="6274"/>
                  </a:lnTo>
                  <a:lnTo>
                    <a:pt x="8113" y="6107"/>
                  </a:lnTo>
                  <a:lnTo>
                    <a:pt x="8073" y="5939"/>
                  </a:lnTo>
                  <a:lnTo>
                    <a:pt x="8014" y="5782"/>
                  </a:lnTo>
                  <a:lnTo>
                    <a:pt x="7936" y="5635"/>
                  </a:lnTo>
                  <a:lnTo>
                    <a:pt x="7857" y="5497"/>
                  </a:lnTo>
                  <a:lnTo>
                    <a:pt x="7759" y="5369"/>
                  </a:lnTo>
                  <a:lnTo>
                    <a:pt x="7651" y="5251"/>
                  </a:lnTo>
                  <a:lnTo>
                    <a:pt x="7533" y="5133"/>
                  </a:lnTo>
                  <a:lnTo>
                    <a:pt x="7395" y="5045"/>
                  </a:lnTo>
                  <a:lnTo>
                    <a:pt x="7257" y="4956"/>
                  </a:lnTo>
                  <a:lnTo>
                    <a:pt x="7110" y="4887"/>
                  </a:lnTo>
                  <a:lnTo>
                    <a:pt x="6952" y="4828"/>
                  </a:lnTo>
                  <a:lnTo>
                    <a:pt x="6795" y="4789"/>
                  </a:lnTo>
                  <a:lnTo>
                    <a:pt x="6628" y="4759"/>
                  </a:lnTo>
                  <a:lnTo>
                    <a:pt x="6451" y="4750"/>
                  </a:lnTo>
                  <a:lnTo>
                    <a:pt x="6294" y="4759"/>
                  </a:lnTo>
                  <a:lnTo>
                    <a:pt x="6136" y="4779"/>
                  </a:lnTo>
                  <a:lnTo>
                    <a:pt x="5979" y="4818"/>
                  </a:lnTo>
                  <a:lnTo>
                    <a:pt x="5831" y="4868"/>
                  </a:lnTo>
                  <a:lnTo>
                    <a:pt x="3275" y="2311"/>
                  </a:lnTo>
                  <a:lnTo>
                    <a:pt x="3324" y="2163"/>
                  </a:lnTo>
                  <a:lnTo>
                    <a:pt x="3363" y="2006"/>
                  </a:lnTo>
                  <a:lnTo>
                    <a:pt x="3383" y="1849"/>
                  </a:lnTo>
                  <a:lnTo>
                    <a:pt x="3393" y="1691"/>
                  </a:lnTo>
                  <a:lnTo>
                    <a:pt x="3383" y="1514"/>
                  </a:lnTo>
                  <a:lnTo>
                    <a:pt x="3353" y="1347"/>
                  </a:lnTo>
                  <a:lnTo>
                    <a:pt x="3314" y="1190"/>
                  </a:lnTo>
                  <a:lnTo>
                    <a:pt x="3255" y="1033"/>
                  </a:lnTo>
                  <a:lnTo>
                    <a:pt x="3186" y="885"/>
                  </a:lnTo>
                  <a:lnTo>
                    <a:pt x="3098" y="747"/>
                  </a:lnTo>
                  <a:lnTo>
                    <a:pt x="3009" y="610"/>
                  </a:lnTo>
                  <a:lnTo>
                    <a:pt x="2891" y="492"/>
                  </a:lnTo>
                  <a:lnTo>
                    <a:pt x="2773" y="384"/>
                  </a:lnTo>
                  <a:lnTo>
                    <a:pt x="2645" y="285"/>
                  </a:lnTo>
                  <a:lnTo>
                    <a:pt x="2508" y="197"/>
                  </a:lnTo>
                  <a:lnTo>
                    <a:pt x="2360" y="128"/>
                  </a:lnTo>
                  <a:lnTo>
                    <a:pt x="2203" y="69"/>
                  </a:lnTo>
                  <a:lnTo>
                    <a:pt x="2036" y="30"/>
                  </a:lnTo>
                  <a:lnTo>
                    <a:pt x="1869" y="1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5" name="Google Shape;2245;p132"/>
          <p:cNvSpPr/>
          <p:nvPr/>
        </p:nvSpPr>
        <p:spPr>
          <a:xfrm>
            <a:off x="5395832" y="4206021"/>
            <a:ext cx="82953" cy="199714"/>
          </a:xfrm>
          <a:custGeom>
            <a:rect b="b" l="l" r="r" t="t"/>
            <a:pathLst>
              <a:path extrusionOk="0" h="14212" w="5902">
                <a:moveTo>
                  <a:pt x="2135" y="0"/>
                </a:moveTo>
                <a:lnTo>
                  <a:pt x="2135" y="930"/>
                </a:lnTo>
                <a:lnTo>
                  <a:pt x="1884" y="1002"/>
                </a:lnTo>
                <a:lnTo>
                  <a:pt x="1646" y="1085"/>
                </a:lnTo>
                <a:lnTo>
                  <a:pt x="1431" y="1193"/>
                </a:lnTo>
                <a:lnTo>
                  <a:pt x="1228" y="1312"/>
                </a:lnTo>
                <a:lnTo>
                  <a:pt x="1038" y="1443"/>
                </a:lnTo>
                <a:lnTo>
                  <a:pt x="871" y="1598"/>
                </a:lnTo>
                <a:lnTo>
                  <a:pt x="716" y="1765"/>
                </a:lnTo>
                <a:lnTo>
                  <a:pt x="573" y="1956"/>
                </a:lnTo>
                <a:lnTo>
                  <a:pt x="454" y="2158"/>
                </a:lnTo>
                <a:lnTo>
                  <a:pt x="346" y="2373"/>
                </a:lnTo>
                <a:lnTo>
                  <a:pt x="251" y="2611"/>
                </a:lnTo>
                <a:lnTo>
                  <a:pt x="179" y="2862"/>
                </a:lnTo>
                <a:lnTo>
                  <a:pt x="120" y="3124"/>
                </a:lnTo>
                <a:lnTo>
                  <a:pt x="84" y="3398"/>
                </a:lnTo>
                <a:lnTo>
                  <a:pt x="60" y="3696"/>
                </a:lnTo>
                <a:lnTo>
                  <a:pt x="48" y="4006"/>
                </a:lnTo>
                <a:lnTo>
                  <a:pt x="60" y="4328"/>
                </a:lnTo>
                <a:lnTo>
                  <a:pt x="96" y="4638"/>
                </a:lnTo>
                <a:lnTo>
                  <a:pt x="144" y="4936"/>
                </a:lnTo>
                <a:lnTo>
                  <a:pt x="215" y="5210"/>
                </a:lnTo>
                <a:lnTo>
                  <a:pt x="299" y="5461"/>
                </a:lnTo>
                <a:lnTo>
                  <a:pt x="406" y="5699"/>
                </a:lnTo>
                <a:lnTo>
                  <a:pt x="525" y="5926"/>
                </a:lnTo>
                <a:lnTo>
                  <a:pt x="656" y="6152"/>
                </a:lnTo>
                <a:lnTo>
                  <a:pt x="799" y="6355"/>
                </a:lnTo>
                <a:lnTo>
                  <a:pt x="942" y="6546"/>
                </a:lnTo>
                <a:lnTo>
                  <a:pt x="1109" y="6724"/>
                </a:lnTo>
                <a:lnTo>
                  <a:pt x="1276" y="6903"/>
                </a:lnTo>
                <a:lnTo>
                  <a:pt x="1443" y="7070"/>
                </a:lnTo>
                <a:lnTo>
                  <a:pt x="1622" y="7237"/>
                </a:lnTo>
                <a:lnTo>
                  <a:pt x="1980" y="7547"/>
                </a:lnTo>
                <a:lnTo>
                  <a:pt x="2337" y="7833"/>
                </a:lnTo>
                <a:lnTo>
                  <a:pt x="2695" y="8131"/>
                </a:lnTo>
                <a:lnTo>
                  <a:pt x="2862" y="8286"/>
                </a:lnTo>
                <a:lnTo>
                  <a:pt x="3017" y="8429"/>
                </a:lnTo>
                <a:lnTo>
                  <a:pt x="3172" y="8584"/>
                </a:lnTo>
                <a:lnTo>
                  <a:pt x="3315" y="8751"/>
                </a:lnTo>
                <a:lnTo>
                  <a:pt x="3446" y="8918"/>
                </a:lnTo>
                <a:lnTo>
                  <a:pt x="3553" y="9085"/>
                </a:lnTo>
                <a:lnTo>
                  <a:pt x="3661" y="9264"/>
                </a:lnTo>
                <a:lnTo>
                  <a:pt x="3744" y="9455"/>
                </a:lnTo>
                <a:lnTo>
                  <a:pt x="3816" y="9657"/>
                </a:lnTo>
                <a:lnTo>
                  <a:pt x="3875" y="9860"/>
                </a:lnTo>
                <a:lnTo>
                  <a:pt x="3899" y="10086"/>
                </a:lnTo>
                <a:lnTo>
                  <a:pt x="3911" y="10325"/>
                </a:lnTo>
                <a:lnTo>
                  <a:pt x="3911" y="10480"/>
                </a:lnTo>
                <a:lnTo>
                  <a:pt x="3899" y="10635"/>
                </a:lnTo>
                <a:lnTo>
                  <a:pt x="3875" y="10766"/>
                </a:lnTo>
                <a:lnTo>
                  <a:pt x="3839" y="10897"/>
                </a:lnTo>
                <a:lnTo>
                  <a:pt x="3804" y="11004"/>
                </a:lnTo>
                <a:lnTo>
                  <a:pt x="3756" y="11100"/>
                </a:lnTo>
                <a:lnTo>
                  <a:pt x="3708" y="11195"/>
                </a:lnTo>
                <a:lnTo>
                  <a:pt x="3637" y="11267"/>
                </a:lnTo>
                <a:lnTo>
                  <a:pt x="3577" y="11338"/>
                </a:lnTo>
                <a:lnTo>
                  <a:pt x="3494" y="11398"/>
                </a:lnTo>
                <a:lnTo>
                  <a:pt x="3410" y="11446"/>
                </a:lnTo>
                <a:lnTo>
                  <a:pt x="3315" y="11481"/>
                </a:lnTo>
                <a:lnTo>
                  <a:pt x="3219" y="11505"/>
                </a:lnTo>
                <a:lnTo>
                  <a:pt x="3124" y="11529"/>
                </a:lnTo>
                <a:lnTo>
                  <a:pt x="3005" y="11541"/>
                </a:lnTo>
                <a:lnTo>
                  <a:pt x="2778" y="11541"/>
                </a:lnTo>
                <a:lnTo>
                  <a:pt x="2671" y="11529"/>
                </a:lnTo>
                <a:lnTo>
                  <a:pt x="2564" y="11505"/>
                </a:lnTo>
                <a:lnTo>
                  <a:pt x="2468" y="11481"/>
                </a:lnTo>
                <a:lnTo>
                  <a:pt x="2373" y="11446"/>
                </a:lnTo>
                <a:lnTo>
                  <a:pt x="2290" y="11398"/>
                </a:lnTo>
                <a:lnTo>
                  <a:pt x="2218" y="11338"/>
                </a:lnTo>
                <a:lnTo>
                  <a:pt x="2146" y="11267"/>
                </a:lnTo>
                <a:lnTo>
                  <a:pt x="2087" y="11195"/>
                </a:lnTo>
                <a:lnTo>
                  <a:pt x="2027" y="11100"/>
                </a:lnTo>
                <a:lnTo>
                  <a:pt x="1980" y="11004"/>
                </a:lnTo>
                <a:lnTo>
                  <a:pt x="1944" y="10897"/>
                </a:lnTo>
                <a:lnTo>
                  <a:pt x="1908" y="10766"/>
                </a:lnTo>
                <a:lnTo>
                  <a:pt x="1884" y="10635"/>
                </a:lnTo>
                <a:lnTo>
                  <a:pt x="1872" y="10480"/>
                </a:lnTo>
                <a:lnTo>
                  <a:pt x="1872" y="10325"/>
                </a:lnTo>
                <a:lnTo>
                  <a:pt x="1872" y="9335"/>
                </a:lnTo>
                <a:lnTo>
                  <a:pt x="0" y="9335"/>
                </a:lnTo>
                <a:lnTo>
                  <a:pt x="0" y="10194"/>
                </a:lnTo>
                <a:lnTo>
                  <a:pt x="12" y="10516"/>
                </a:lnTo>
                <a:lnTo>
                  <a:pt x="36" y="10814"/>
                </a:lnTo>
                <a:lnTo>
                  <a:pt x="72" y="11088"/>
                </a:lnTo>
                <a:lnTo>
                  <a:pt x="132" y="11362"/>
                </a:lnTo>
                <a:lnTo>
                  <a:pt x="215" y="11612"/>
                </a:lnTo>
                <a:lnTo>
                  <a:pt x="299" y="11851"/>
                </a:lnTo>
                <a:lnTo>
                  <a:pt x="418" y="12077"/>
                </a:lnTo>
                <a:lnTo>
                  <a:pt x="537" y="12280"/>
                </a:lnTo>
                <a:lnTo>
                  <a:pt x="680" y="12471"/>
                </a:lnTo>
                <a:lnTo>
                  <a:pt x="835" y="12638"/>
                </a:lnTo>
                <a:lnTo>
                  <a:pt x="1014" y="12793"/>
                </a:lnTo>
                <a:lnTo>
                  <a:pt x="1205" y="12924"/>
                </a:lnTo>
                <a:lnTo>
                  <a:pt x="1419" y="13043"/>
                </a:lnTo>
                <a:lnTo>
                  <a:pt x="1646" y="13150"/>
                </a:lnTo>
                <a:lnTo>
                  <a:pt x="1884" y="13234"/>
                </a:lnTo>
                <a:lnTo>
                  <a:pt x="2146" y="13293"/>
                </a:lnTo>
                <a:lnTo>
                  <a:pt x="2146" y="14211"/>
                </a:lnTo>
                <a:lnTo>
                  <a:pt x="3756" y="14211"/>
                </a:lnTo>
                <a:lnTo>
                  <a:pt x="3756" y="13293"/>
                </a:lnTo>
                <a:lnTo>
                  <a:pt x="4018" y="13222"/>
                </a:lnTo>
                <a:lnTo>
                  <a:pt x="4257" y="13150"/>
                </a:lnTo>
                <a:lnTo>
                  <a:pt x="4471" y="13043"/>
                </a:lnTo>
                <a:lnTo>
                  <a:pt x="4686" y="12924"/>
                </a:lnTo>
                <a:lnTo>
                  <a:pt x="4877" y="12793"/>
                </a:lnTo>
                <a:lnTo>
                  <a:pt x="5055" y="12638"/>
                </a:lnTo>
                <a:lnTo>
                  <a:pt x="5210" y="12459"/>
                </a:lnTo>
                <a:lnTo>
                  <a:pt x="5354" y="12280"/>
                </a:lnTo>
                <a:lnTo>
                  <a:pt x="5485" y="12065"/>
                </a:lnTo>
                <a:lnTo>
                  <a:pt x="5592" y="11851"/>
                </a:lnTo>
                <a:lnTo>
                  <a:pt x="5687" y="11612"/>
                </a:lnTo>
                <a:lnTo>
                  <a:pt x="5759" y="11362"/>
                </a:lnTo>
                <a:lnTo>
                  <a:pt x="5818" y="11088"/>
                </a:lnTo>
                <a:lnTo>
                  <a:pt x="5866" y="10814"/>
                </a:lnTo>
                <a:lnTo>
                  <a:pt x="5890" y="10516"/>
                </a:lnTo>
                <a:lnTo>
                  <a:pt x="5902" y="10194"/>
                </a:lnTo>
                <a:lnTo>
                  <a:pt x="5890" y="9872"/>
                </a:lnTo>
                <a:lnTo>
                  <a:pt x="5854" y="9562"/>
                </a:lnTo>
                <a:lnTo>
                  <a:pt x="5807" y="9276"/>
                </a:lnTo>
                <a:lnTo>
                  <a:pt x="5735" y="9001"/>
                </a:lnTo>
                <a:lnTo>
                  <a:pt x="5652" y="8739"/>
                </a:lnTo>
                <a:lnTo>
                  <a:pt x="5544" y="8501"/>
                </a:lnTo>
                <a:lnTo>
                  <a:pt x="5425" y="8274"/>
                </a:lnTo>
                <a:lnTo>
                  <a:pt x="5294" y="8060"/>
                </a:lnTo>
                <a:lnTo>
                  <a:pt x="5151" y="7857"/>
                </a:lnTo>
                <a:lnTo>
                  <a:pt x="5008" y="7666"/>
                </a:lnTo>
                <a:lnTo>
                  <a:pt x="4841" y="7475"/>
                </a:lnTo>
                <a:lnTo>
                  <a:pt x="4674" y="7297"/>
                </a:lnTo>
                <a:lnTo>
                  <a:pt x="4507" y="7130"/>
                </a:lnTo>
                <a:lnTo>
                  <a:pt x="4328" y="6975"/>
                </a:lnTo>
                <a:lnTo>
                  <a:pt x="3971" y="6665"/>
                </a:lnTo>
                <a:lnTo>
                  <a:pt x="3601" y="6367"/>
                </a:lnTo>
                <a:lnTo>
                  <a:pt x="3255" y="6069"/>
                </a:lnTo>
                <a:lnTo>
                  <a:pt x="3088" y="5926"/>
                </a:lnTo>
                <a:lnTo>
                  <a:pt x="2933" y="5771"/>
                </a:lnTo>
                <a:lnTo>
                  <a:pt x="2778" y="5616"/>
                </a:lnTo>
                <a:lnTo>
                  <a:pt x="2635" y="5461"/>
                </a:lnTo>
                <a:lnTo>
                  <a:pt x="2504" y="5294"/>
                </a:lnTo>
                <a:lnTo>
                  <a:pt x="2385" y="5115"/>
                </a:lnTo>
                <a:lnTo>
                  <a:pt x="2290" y="4936"/>
                </a:lnTo>
                <a:lnTo>
                  <a:pt x="2194" y="4745"/>
                </a:lnTo>
                <a:lnTo>
                  <a:pt x="2123" y="4555"/>
                </a:lnTo>
                <a:lnTo>
                  <a:pt x="2075" y="4340"/>
                </a:lnTo>
                <a:lnTo>
                  <a:pt x="2039" y="4113"/>
                </a:lnTo>
                <a:lnTo>
                  <a:pt x="2027" y="3887"/>
                </a:lnTo>
                <a:lnTo>
                  <a:pt x="2039" y="3720"/>
                </a:lnTo>
                <a:lnTo>
                  <a:pt x="2051" y="3577"/>
                </a:lnTo>
                <a:lnTo>
                  <a:pt x="2075" y="3434"/>
                </a:lnTo>
                <a:lnTo>
                  <a:pt x="2099" y="3315"/>
                </a:lnTo>
                <a:lnTo>
                  <a:pt x="2135" y="3195"/>
                </a:lnTo>
                <a:lnTo>
                  <a:pt x="2182" y="3100"/>
                </a:lnTo>
                <a:lnTo>
                  <a:pt x="2230" y="3005"/>
                </a:lnTo>
                <a:lnTo>
                  <a:pt x="2290" y="2921"/>
                </a:lnTo>
                <a:lnTo>
                  <a:pt x="2361" y="2862"/>
                </a:lnTo>
                <a:lnTo>
                  <a:pt x="2433" y="2802"/>
                </a:lnTo>
                <a:lnTo>
                  <a:pt x="2516" y="2754"/>
                </a:lnTo>
                <a:lnTo>
                  <a:pt x="2600" y="2707"/>
                </a:lnTo>
                <a:lnTo>
                  <a:pt x="2695" y="2683"/>
                </a:lnTo>
                <a:lnTo>
                  <a:pt x="2802" y="2659"/>
                </a:lnTo>
                <a:lnTo>
                  <a:pt x="2909" y="2647"/>
                </a:lnTo>
                <a:lnTo>
                  <a:pt x="3136" y="2647"/>
                </a:lnTo>
                <a:lnTo>
                  <a:pt x="3243" y="2659"/>
                </a:lnTo>
                <a:lnTo>
                  <a:pt x="3339" y="2683"/>
                </a:lnTo>
                <a:lnTo>
                  <a:pt x="3434" y="2707"/>
                </a:lnTo>
                <a:lnTo>
                  <a:pt x="3529" y="2754"/>
                </a:lnTo>
                <a:lnTo>
                  <a:pt x="3613" y="2802"/>
                </a:lnTo>
                <a:lnTo>
                  <a:pt x="3684" y="2862"/>
                </a:lnTo>
                <a:lnTo>
                  <a:pt x="3744" y="2921"/>
                </a:lnTo>
                <a:lnTo>
                  <a:pt x="3804" y="3005"/>
                </a:lnTo>
                <a:lnTo>
                  <a:pt x="3863" y="3100"/>
                </a:lnTo>
                <a:lnTo>
                  <a:pt x="3899" y="3195"/>
                </a:lnTo>
                <a:lnTo>
                  <a:pt x="3947" y="3315"/>
                </a:lnTo>
                <a:lnTo>
                  <a:pt x="3971" y="3434"/>
                </a:lnTo>
                <a:lnTo>
                  <a:pt x="3994" y="3565"/>
                </a:lnTo>
                <a:lnTo>
                  <a:pt x="4006" y="3720"/>
                </a:lnTo>
                <a:lnTo>
                  <a:pt x="4006" y="3887"/>
                </a:lnTo>
                <a:lnTo>
                  <a:pt x="4006" y="4412"/>
                </a:lnTo>
                <a:lnTo>
                  <a:pt x="5878" y="4412"/>
                </a:lnTo>
                <a:lnTo>
                  <a:pt x="5878" y="4006"/>
                </a:lnTo>
                <a:lnTo>
                  <a:pt x="5866" y="3696"/>
                </a:lnTo>
                <a:lnTo>
                  <a:pt x="5842" y="3398"/>
                </a:lnTo>
                <a:lnTo>
                  <a:pt x="5795" y="3124"/>
                </a:lnTo>
                <a:lnTo>
                  <a:pt x="5747" y="2850"/>
                </a:lnTo>
                <a:lnTo>
                  <a:pt x="5664" y="2599"/>
                </a:lnTo>
                <a:lnTo>
                  <a:pt x="5580" y="2361"/>
                </a:lnTo>
                <a:lnTo>
                  <a:pt x="5461" y="2146"/>
                </a:lnTo>
                <a:lnTo>
                  <a:pt x="5342" y="1944"/>
                </a:lnTo>
                <a:lnTo>
                  <a:pt x="5199" y="1753"/>
                </a:lnTo>
                <a:lnTo>
                  <a:pt x="5044" y="1586"/>
                </a:lnTo>
                <a:lnTo>
                  <a:pt x="4865" y="1431"/>
                </a:lnTo>
                <a:lnTo>
                  <a:pt x="4674" y="1300"/>
                </a:lnTo>
                <a:lnTo>
                  <a:pt x="4471" y="1181"/>
                </a:lnTo>
                <a:lnTo>
                  <a:pt x="4245" y="1085"/>
                </a:lnTo>
                <a:lnTo>
                  <a:pt x="4006" y="1002"/>
                </a:lnTo>
                <a:lnTo>
                  <a:pt x="3756" y="930"/>
                </a:lnTo>
                <a:lnTo>
                  <a:pt x="3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6" name="Google Shape;2246;p132"/>
          <p:cNvGrpSpPr/>
          <p:nvPr/>
        </p:nvGrpSpPr>
        <p:grpSpPr>
          <a:xfrm>
            <a:off x="5312822" y="3628557"/>
            <a:ext cx="248974" cy="153608"/>
            <a:chOff x="4923500" y="1667400"/>
            <a:chExt cx="339525" cy="209475"/>
          </a:xfrm>
        </p:grpSpPr>
        <p:sp>
          <p:nvSpPr>
            <p:cNvPr id="2247" name="Google Shape;2247;p132"/>
            <p:cNvSpPr/>
            <p:nvPr/>
          </p:nvSpPr>
          <p:spPr>
            <a:xfrm>
              <a:off x="5036350" y="1667400"/>
              <a:ext cx="113850" cy="209475"/>
            </a:xfrm>
            <a:custGeom>
              <a:rect b="b" l="l" r="r" t="t"/>
              <a:pathLst>
                <a:path extrusionOk="0" h="8379" w="4554">
                  <a:moveTo>
                    <a:pt x="3186" y="0"/>
                  </a:moveTo>
                  <a:lnTo>
                    <a:pt x="0" y="8378"/>
                  </a:lnTo>
                  <a:lnTo>
                    <a:pt x="1367" y="8378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32"/>
            <p:cNvSpPr/>
            <p:nvPr/>
          </p:nvSpPr>
          <p:spPr>
            <a:xfrm>
              <a:off x="4923500" y="1684350"/>
              <a:ext cx="339525" cy="148275"/>
            </a:xfrm>
            <a:custGeom>
              <a:rect b="b" l="l" r="r" t="t"/>
              <a:pathLst>
                <a:path extrusionOk="0" h="5931" w="13581">
                  <a:moveTo>
                    <a:pt x="3777" y="1"/>
                  </a:moveTo>
                  <a:lnTo>
                    <a:pt x="1" y="2410"/>
                  </a:lnTo>
                  <a:lnTo>
                    <a:pt x="1" y="3521"/>
                  </a:lnTo>
                  <a:lnTo>
                    <a:pt x="3777" y="5930"/>
                  </a:lnTo>
                  <a:lnTo>
                    <a:pt x="3777" y="4445"/>
                  </a:lnTo>
                  <a:lnTo>
                    <a:pt x="1348" y="2980"/>
                  </a:lnTo>
                  <a:lnTo>
                    <a:pt x="1348" y="2941"/>
                  </a:lnTo>
                  <a:lnTo>
                    <a:pt x="3777" y="1485"/>
                  </a:lnTo>
                  <a:lnTo>
                    <a:pt x="3777" y="1"/>
                  </a:lnTo>
                  <a:close/>
                  <a:moveTo>
                    <a:pt x="9805" y="1"/>
                  </a:moveTo>
                  <a:lnTo>
                    <a:pt x="9805" y="1485"/>
                  </a:lnTo>
                  <a:lnTo>
                    <a:pt x="12233" y="2941"/>
                  </a:lnTo>
                  <a:lnTo>
                    <a:pt x="12233" y="2980"/>
                  </a:lnTo>
                  <a:lnTo>
                    <a:pt x="9805" y="4445"/>
                  </a:lnTo>
                  <a:lnTo>
                    <a:pt x="9805" y="5930"/>
                  </a:lnTo>
                  <a:lnTo>
                    <a:pt x="13581" y="3521"/>
                  </a:lnTo>
                  <a:lnTo>
                    <a:pt x="13581" y="2410"/>
                  </a:lnTo>
                  <a:lnTo>
                    <a:pt x="9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9" name="Google Shape;2249;p132"/>
          <p:cNvSpPr txBox="1"/>
          <p:nvPr/>
        </p:nvSpPr>
        <p:spPr>
          <a:xfrm>
            <a:off x="1134163" y="1678388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Fragmented Processes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0" name="Google Shape;2250;p132"/>
          <p:cNvSpPr txBox="1"/>
          <p:nvPr/>
        </p:nvSpPr>
        <p:spPr>
          <a:xfrm>
            <a:off x="1134163" y="2287063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Proprietary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1" name="Google Shape;2251;p132"/>
          <p:cNvSpPr txBox="1"/>
          <p:nvPr/>
        </p:nvSpPr>
        <p:spPr>
          <a:xfrm>
            <a:off x="1134163" y="2905488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Tough to Install &amp; Extend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2" name="Google Shape;2252;p132"/>
          <p:cNvSpPr txBox="1"/>
          <p:nvPr/>
        </p:nvSpPr>
        <p:spPr>
          <a:xfrm>
            <a:off x="1134163" y="3499538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Blackbox Monoliths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3" name="Google Shape;2253;p132"/>
          <p:cNvSpPr txBox="1"/>
          <p:nvPr/>
        </p:nvSpPr>
        <p:spPr>
          <a:xfrm>
            <a:off x="584538" y="4093600"/>
            <a:ext cx="30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Endless Expense &amp; Maintenance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4" name="Google Shape;2254;p132"/>
          <p:cNvSpPr txBox="1"/>
          <p:nvPr>
            <p:ph idx="2" type="subTitle"/>
          </p:nvPr>
        </p:nvSpPr>
        <p:spPr>
          <a:xfrm>
            <a:off x="5193163" y="1118126"/>
            <a:ext cx="2573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800">
                <a:solidFill>
                  <a:schemeClr val="accent1"/>
                </a:solidFill>
              </a:rPr>
              <a:t>Camunda Approach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55" name="Google Shape;2255;p132"/>
          <p:cNvSpPr txBox="1"/>
          <p:nvPr/>
        </p:nvSpPr>
        <p:spPr>
          <a:xfrm>
            <a:off x="5858563" y="167840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End-to-End Orchestration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6" name="Google Shape;2256;p132"/>
          <p:cNvSpPr txBox="1"/>
          <p:nvPr/>
        </p:nvSpPr>
        <p:spPr>
          <a:xfrm>
            <a:off x="5858563" y="228707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Standards-based Collaboration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7" name="Google Shape;2257;p132"/>
          <p:cNvSpPr txBox="1"/>
          <p:nvPr/>
        </p:nvSpPr>
        <p:spPr>
          <a:xfrm>
            <a:off x="5858563" y="290550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Developer-friendly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8" name="Google Shape;2258;p132"/>
          <p:cNvSpPr txBox="1"/>
          <p:nvPr/>
        </p:nvSpPr>
        <p:spPr>
          <a:xfrm>
            <a:off x="5858563" y="349955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Architecture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9" name="Google Shape;2259;p132"/>
          <p:cNvSpPr txBox="1"/>
          <p:nvPr/>
        </p:nvSpPr>
        <p:spPr>
          <a:xfrm>
            <a:off x="5858563" y="409360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Cost-Effective</a:t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0" name="Google Shape;2260;p132"/>
          <p:cNvSpPr/>
          <p:nvPr/>
        </p:nvSpPr>
        <p:spPr>
          <a:xfrm>
            <a:off x="4886515" y="1778656"/>
            <a:ext cx="177858" cy="199677"/>
          </a:xfrm>
          <a:custGeom>
            <a:rect b="b" l="l" r="r" t="t"/>
            <a:pathLst>
              <a:path extrusionOk="0" h="80515" w="71717">
                <a:moveTo>
                  <a:pt x="7332" y="0"/>
                </a:moveTo>
                <a:lnTo>
                  <a:pt x="6399" y="134"/>
                </a:lnTo>
                <a:lnTo>
                  <a:pt x="5466" y="267"/>
                </a:lnTo>
                <a:lnTo>
                  <a:pt x="4666" y="667"/>
                </a:lnTo>
                <a:lnTo>
                  <a:pt x="3733" y="1067"/>
                </a:lnTo>
                <a:lnTo>
                  <a:pt x="2933" y="1600"/>
                </a:lnTo>
                <a:lnTo>
                  <a:pt x="2266" y="2133"/>
                </a:lnTo>
                <a:lnTo>
                  <a:pt x="1600" y="2933"/>
                </a:lnTo>
                <a:lnTo>
                  <a:pt x="1067" y="3733"/>
                </a:lnTo>
                <a:lnTo>
                  <a:pt x="667" y="4533"/>
                </a:lnTo>
                <a:lnTo>
                  <a:pt x="267" y="5466"/>
                </a:lnTo>
                <a:lnTo>
                  <a:pt x="134" y="6399"/>
                </a:lnTo>
                <a:lnTo>
                  <a:pt x="0" y="7465"/>
                </a:lnTo>
                <a:lnTo>
                  <a:pt x="0" y="73050"/>
                </a:lnTo>
                <a:lnTo>
                  <a:pt x="134" y="74116"/>
                </a:lnTo>
                <a:lnTo>
                  <a:pt x="267" y="75049"/>
                </a:lnTo>
                <a:lnTo>
                  <a:pt x="667" y="75982"/>
                </a:lnTo>
                <a:lnTo>
                  <a:pt x="1067" y="76915"/>
                </a:lnTo>
                <a:lnTo>
                  <a:pt x="1600" y="77715"/>
                </a:lnTo>
                <a:lnTo>
                  <a:pt x="2266" y="78382"/>
                </a:lnTo>
                <a:lnTo>
                  <a:pt x="2933" y="78915"/>
                </a:lnTo>
                <a:lnTo>
                  <a:pt x="3733" y="79448"/>
                </a:lnTo>
                <a:lnTo>
                  <a:pt x="4666" y="79981"/>
                </a:lnTo>
                <a:lnTo>
                  <a:pt x="5466" y="80248"/>
                </a:lnTo>
                <a:lnTo>
                  <a:pt x="6399" y="80381"/>
                </a:lnTo>
                <a:lnTo>
                  <a:pt x="7332" y="80514"/>
                </a:lnTo>
                <a:lnTo>
                  <a:pt x="8265" y="80514"/>
                </a:lnTo>
                <a:lnTo>
                  <a:pt x="9331" y="80248"/>
                </a:lnTo>
                <a:lnTo>
                  <a:pt x="10265" y="79981"/>
                </a:lnTo>
                <a:lnTo>
                  <a:pt x="11198" y="79448"/>
                </a:lnTo>
                <a:lnTo>
                  <a:pt x="67984" y="46656"/>
                </a:lnTo>
                <a:lnTo>
                  <a:pt x="68917" y="46123"/>
                </a:lnTo>
                <a:lnTo>
                  <a:pt x="69584" y="45456"/>
                </a:lnTo>
                <a:lnTo>
                  <a:pt x="70250" y="44656"/>
                </a:lnTo>
                <a:lnTo>
                  <a:pt x="70783" y="43857"/>
                </a:lnTo>
                <a:lnTo>
                  <a:pt x="71183" y="43057"/>
                </a:lnTo>
                <a:lnTo>
                  <a:pt x="71450" y="42124"/>
                </a:lnTo>
                <a:lnTo>
                  <a:pt x="71583" y="41191"/>
                </a:lnTo>
                <a:lnTo>
                  <a:pt x="71716" y="40257"/>
                </a:lnTo>
                <a:lnTo>
                  <a:pt x="71583" y="39324"/>
                </a:lnTo>
                <a:lnTo>
                  <a:pt x="71450" y="38391"/>
                </a:lnTo>
                <a:lnTo>
                  <a:pt x="71183" y="37458"/>
                </a:lnTo>
                <a:lnTo>
                  <a:pt x="70783" y="36658"/>
                </a:lnTo>
                <a:lnTo>
                  <a:pt x="70250" y="35858"/>
                </a:lnTo>
                <a:lnTo>
                  <a:pt x="69584" y="35059"/>
                </a:lnTo>
                <a:lnTo>
                  <a:pt x="68917" y="34392"/>
                </a:lnTo>
                <a:lnTo>
                  <a:pt x="67984" y="33859"/>
                </a:lnTo>
                <a:lnTo>
                  <a:pt x="11198" y="1067"/>
                </a:lnTo>
                <a:lnTo>
                  <a:pt x="10265" y="534"/>
                </a:lnTo>
                <a:lnTo>
                  <a:pt x="9331" y="267"/>
                </a:lnTo>
                <a:lnTo>
                  <a:pt x="8265" y="134"/>
                </a:lnTo>
                <a:lnTo>
                  <a:pt x="7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32"/>
          <p:cNvSpPr/>
          <p:nvPr/>
        </p:nvSpPr>
        <p:spPr>
          <a:xfrm>
            <a:off x="4886515" y="4193857"/>
            <a:ext cx="177858" cy="199677"/>
          </a:xfrm>
          <a:custGeom>
            <a:rect b="b" l="l" r="r" t="t"/>
            <a:pathLst>
              <a:path extrusionOk="0" h="80515" w="71717">
                <a:moveTo>
                  <a:pt x="7332" y="0"/>
                </a:moveTo>
                <a:lnTo>
                  <a:pt x="6399" y="134"/>
                </a:lnTo>
                <a:lnTo>
                  <a:pt x="5466" y="267"/>
                </a:lnTo>
                <a:lnTo>
                  <a:pt x="4666" y="667"/>
                </a:lnTo>
                <a:lnTo>
                  <a:pt x="3733" y="1067"/>
                </a:lnTo>
                <a:lnTo>
                  <a:pt x="2933" y="1600"/>
                </a:lnTo>
                <a:lnTo>
                  <a:pt x="2266" y="2133"/>
                </a:lnTo>
                <a:lnTo>
                  <a:pt x="1600" y="2933"/>
                </a:lnTo>
                <a:lnTo>
                  <a:pt x="1067" y="3733"/>
                </a:lnTo>
                <a:lnTo>
                  <a:pt x="667" y="4533"/>
                </a:lnTo>
                <a:lnTo>
                  <a:pt x="267" y="5466"/>
                </a:lnTo>
                <a:lnTo>
                  <a:pt x="134" y="6399"/>
                </a:lnTo>
                <a:lnTo>
                  <a:pt x="0" y="7465"/>
                </a:lnTo>
                <a:lnTo>
                  <a:pt x="0" y="73050"/>
                </a:lnTo>
                <a:lnTo>
                  <a:pt x="134" y="74116"/>
                </a:lnTo>
                <a:lnTo>
                  <a:pt x="267" y="75049"/>
                </a:lnTo>
                <a:lnTo>
                  <a:pt x="667" y="75982"/>
                </a:lnTo>
                <a:lnTo>
                  <a:pt x="1067" y="76915"/>
                </a:lnTo>
                <a:lnTo>
                  <a:pt x="1600" y="77715"/>
                </a:lnTo>
                <a:lnTo>
                  <a:pt x="2266" y="78382"/>
                </a:lnTo>
                <a:lnTo>
                  <a:pt x="2933" y="78915"/>
                </a:lnTo>
                <a:lnTo>
                  <a:pt x="3733" y="79448"/>
                </a:lnTo>
                <a:lnTo>
                  <a:pt x="4666" y="79981"/>
                </a:lnTo>
                <a:lnTo>
                  <a:pt x="5466" y="80248"/>
                </a:lnTo>
                <a:lnTo>
                  <a:pt x="6399" y="80381"/>
                </a:lnTo>
                <a:lnTo>
                  <a:pt x="7332" y="80514"/>
                </a:lnTo>
                <a:lnTo>
                  <a:pt x="8265" y="80514"/>
                </a:lnTo>
                <a:lnTo>
                  <a:pt x="9331" y="80248"/>
                </a:lnTo>
                <a:lnTo>
                  <a:pt x="10265" y="79981"/>
                </a:lnTo>
                <a:lnTo>
                  <a:pt x="11198" y="79448"/>
                </a:lnTo>
                <a:lnTo>
                  <a:pt x="67984" y="46656"/>
                </a:lnTo>
                <a:lnTo>
                  <a:pt x="68917" y="46123"/>
                </a:lnTo>
                <a:lnTo>
                  <a:pt x="69584" y="45456"/>
                </a:lnTo>
                <a:lnTo>
                  <a:pt x="70250" y="44656"/>
                </a:lnTo>
                <a:lnTo>
                  <a:pt x="70783" y="43857"/>
                </a:lnTo>
                <a:lnTo>
                  <a:pt x="71183" y="43057"/>
                </a:lnTo>
                <a:lnTo>
                  <a:pt x="71450" y="42124"/>
                </a:lnTo>
                <a:lnTo>
                  <a:pt x="71583" y="41191"/>
                </a:lnTo>
                <a:lnTo>
                  <a:pt x="71716" y="40257"/>
                </a:lnTo>
                <a:lnTo>
                  <a:pt x="71583" y="39324"/>
                </a:lnTo>
                <a:lnTo>
                  <a:pt x="71450" y="38391"/>
                </a:lnTo>
                <a:lnTo>
                  <a:pt x="71183" y="37458"/>
                </a:lnTo>
                <a:lnTo>
                  <a:pt x="70783" y="36658"/>
                </a:lnTo>
                <a:lnTo>
                  <a:pt x="70250" y="35858"/>
                </a:lnTo>
                <a:lnTo>
                  <a:pt x="69584" y="35059"/>
                </a:lnTo>
                <a:lnTo>
                  <a:pt x="68917" y="34392"/>
                </a:lnTo>
                <a:lnTo>
                  <a:pt x="67984" y="33859"/>
                </a:lnTo>
                <a:lnTo>
                  <a:pt x="11198" y="1067"/>
                </a:lnTo>
                <a:lnTo>
                  <a:pt x="10265" y="534"/>
                </a:lnTo>
                <a:lnTo>
                  <a:pt x="9331" y="267"/>
                </a:lnTo>
                <a:lnTo>
                  <a:pt x="8265" y="134"/>
                </a:lnTo>
                <a:lnTo>
                  <a:pt x="7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32"/>
          <p:cNvSpPr/>
          <p:nvPr/>
        </p:nvSpPr>
        <p:spPr>
          <a:xfrm>
            <a:off x="4886515" y="3590057"/>
            <a:ext cx="177858" cy="199677"/>
          </a:xfrm>
          <a:custGeom>
            <a:rect b="b" l="l" r="r" t="t"/>
            <a:pathLst>
              <a:path extrusionOk="0" h="80515" w="71717">
                <a:moveTo>
                  <a:pt x="7332" y="0"/>
                </a:moveTo>
                <a:lnTo>
                  <a:pt x="6399" y="134"/>
                </a:lnTo>
                <a:lnTo>
                  <a:pt x="5466" y="267"/>
                </a:lnTo>
                <a:lnTo>
                  <a:pt x="4666" y="667"/>
                </a:lnTo>
                <a:lnTo>
                  <a:pt x="3733" y="1067"/>
                </a:lnTo>
                <a:lnTo>
                  <a:pt x="2933" y="1600"/>
                </a:lnTo>
                <a:lnTo>
                  <a:pt x="2266" y="2133"/>
                </a:lnTo>
                <a:lnTo>
                  <a:pt x="1600" y="2933"/>
                </a:lnTo>
                <a:lnTo>
                  <a:pt x="1067" y="3733"/>
                </a:lnTo>
                <a:lnTo>
                  <a:pt x="667" y="4533"/>
                </a:lnTo>
                <a:lnTo>
                  <a:pt x="267" y="5466"/>
                </a:lnTo>
                <a:lnTo>
                  <a:pt x="134" y="6399"/>
                </a:lnTo>
                <a:lnTo>
                  <a:pt x="0" y="7465"/>
                </a:lnTo>
                <a:lnTo>
                  <a:pt x="0" y="73050"/>
                </a:lnTo>
                <a:lnTo>
                  <a:pt x="134" y="74116"/>
                </a:lnTo>
                <a:lnTo>
                  <a:pt x="267" y="75049"/>
                </a:lnTo>
                <a:lnTo>
                  <a:pt x="667" y="75982"/>
                </a:lnTo>
                <a:lnTo>
                  <a:pt x="1067" y="76915"/>
                </a:lnTo>
                <a:lnTo>
                  <a:pt x="1600" y="77715"/>
                </a:lnTo>
                <a:lnTo>
                  <a:pt x="2266" y="78382"/>
                </a:lnTo>
                <a:lnTo>
                  <a:pt x="2933" y="78915"/>
                </a:lnTo>
                <a:lnTo>
                  <a:pt x="3733" y="79448"/>
                </a:lnTo>
                <a:lnTo>
                  <a:pt x="4666" y="79981"/>
                </a:lnTo>
                <a:lnTo>
                  <a:pt x="5466" y="80248"/>
                </a:lnTo>
                <a:lnTo>
                  <a:pt x="6399" y="80381"/>
                </a:lnTo>
                <a:lnTo>
                  <a:pt x="7332" y="80514"/>
                </a:lnTo>
                <a:lnTo>
                  <a:pt x="8265" y="80514"/>
                </a:lnTo>
                <a:lnTo>
                  <a:pt x="9331" y="80248"/>
                </a:lnTo>
                <a:lnTo>
                  <a:pt x="10265" y="79981"/>
                </a:lnTo>
                <a:lnTo>
                  <a:pt x="11198" y="79448"/>
                </a:lnTo>
                <a:lnTo>
                  <a:pt x="67984" y="46656"/>
                </a:lnTo>
                <a:lnTo>
                  <a:pt x="68917" y="46123"/>
                </a:lnTo>
                <a:lnTo>
                  <a:pt x="69584" y="45456"/>
                </a:lnTo>
                <a:lnTo>
                  <a:pt x="70250" y="44656"/>
                </a:lnTo>
                <a:lnTo>
                  <a:pt x="70783" y="43857"/>
                </a:lnTo>
                <a:lnTo>
                  <a:pt x="71183" y="43057"/>
                </a:lnTo>
                <a:lnTo>
                  <a:pt x="71450" y="42124"/>
                </a:lnTo>
                <a:lnTo>
                  <a:pt x="71583" y="41191"/>
                </a:lnTo>
                <a:lnTo>
                  <a:pt x="71716" y="40257"/>
                </a:lnTo>
                <a:lnTo>
                  <a:pt x="71583" y="39324"/>
                </a:lnTo>
                <a:lnTo>
                  <a:pt x="71450" y="38391"/>
                </a:lnTo>
                <a:lnTo>
                  <a:pt x="71183" y="37458"/>
                </a:lnTo>
                <a:lnTo>
                  <a:pt x="70783" y="36658"/>
                </a:lnTo>
                <a:lnTo>
                  <a:pt x="70250" y="35858"/>
                </a:lnTo>
                <a:lnTo>
                  <a:pt x="69584" y="35059"/>
                </a:lnTo>
                <a:lnTo>
                  <a:pt x="68917" y="34392"/>
                </a:lnTo>
                <a:lnTo>
                  <a:pt x="67984" y="33859"/>
                </a:lnTo>
                <a:lnTo>
                  <a:pt x="11198" y="1067"/>
                </a:lnTo>
                <a:lnTo>
                  <a:pt x="10265" y="534"/>
                </a:lnTo>
                <a:lnTo>
                  <a:pt x="9331" y="267"/>
                </a:lnTo>
                <a:lnTo>
                  <a:pt x="8265" y="134"/>
                </a:lnTo>
                <a:lnTo>
                  <a:pt x="7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32"/>
          <p:cNvSpPr/>
          <p:nvPr/>
        </p:nvSpPr>
        <p:spPr>
          <a:xfrm>
            <a:off x="4886515" y="2986257"/>
            <a:ext cx="177858" cy="199677"/>
          </a:xfrm>
          <a:custGeom>
            <a:rect b="b" l="l" r="r" t="t"/>
            <a:pathLst>
              <a:path extrusionOk="0" h="80515" w="71717">
                <a:moveTo>
                  <a:pt x="7332" y="0"/>
                </a:moveTo>
                <a:lnTo>
                  <a:pt x="6399" y="134"/>
                </a:lnTo>
                <a:lnTo>
                  <a:pt x="5466" y="267"/>
                </a:lnTo>
                <a:lnTo>
                  <a:pt x="4666" y="667"/>
                </a:lnTo>
                <a:lnTo>
                  <a:pt x="3733" y="1067"/>
                </a:lnTo>
                <a:lnTo>
                  <a:pt x="2933" y="1600"/>
                </a:lnTo>
                <a:lnTo>
                  <a:pt x="2266" y="2133"/>
                </a:lnTo>
                <a:lnTo>
                  <a:pt x="1600" y="2933"/>
                </a:lnTo>
                <a:lnTo>
                  <a:pt x="1067" y="3733"/>
                </a:lnTo>
                <a:lnTo>
                  <a:pt x="667" y="4533"/>
                </a:lnTo>
                <a:lnTo>
                  <a:pt x="267" y="5466"/>
                </a:lnTo>
                <a:lnTo>
                  <a:pt x="134" y="6399"/>
                </a:lnTo>
                <a:lnTo>
                  <a:pt x="0" y="7465"/>
                </a:lnTo>
                <a:lnTo>
                  <a:pt x="0" y="73050"/>
                </a:lnTo>
                <a:lnTo>
                  <a:pt x="134" y="74116"/>
                </a:lnTo>
                <a:lnTo>
                  <a:pt x="267" y="75049"/>
                </a:lnTo>
                <a:lnTo>
                  <a:pt x="667" y="75982"/>
                </a:lnTo>
                <a:lnTo>
                  <a:pt x="1067" y="76915"/>
                </a:lnTo>
                <a:lnTo>
                  <a:pt x="1600" y="77715"/>
                </a:lnTo>
                <a:lnTo>
                  <a:pt x="2266" y="78382"/>
                </a:lnTo>
                <a:lnTo>
                  <a:pt x="2933" y="78915"/>
                </a:lnTo>
                <a:lnTo>
                  <a:pt x="3733" y="79448"/>
                </a:lnTo>
                <a:lnTo>
                  <a:pt x="4666" y="79981"/>
                </a:lnTo>
                <a:lnTo>
                  <a:pt x="5466" y="80248"/>
                </a:lnTo>
                <a:lnTo>
                  <a:pt x="6399" y="80381"/>
                </a:lnTo>
                <a:lnTo>
                  <a:pt x="7332" y="80514"/>
                </a:lnTo>
                <a:lnTo>
                  <a:pt x="8265" y="80514"/>
                </a:lnTo>
                <a:lnTo>
                  <a:pt x="9331" y="80248"/>
                </a:lnTo>
                <a:lnTo>
                  <a:pt x="10265" y="79981"/>
                </a:lnTo>
                <a:lnTo>
                  <a:pt x="11198" y="79448"/>
                </a:lnTo>
                <a:lnTo>
                  <a:pt x="67984" y="46656"/>
                </a:lnTo>
                <a:lnTo>
                  <a:pt x="68917" y="46123"/>
                </a:lnTo>
                <a:lnTo>
                  <a:pt x="69584" y="45456"/>
                </a:lnTo>
                <a:lnTo>
                  <a:pt x="70250" y="44656"/>
                </a:lnTo>
                <a:lnTo>
                  <a:pt x="70783" y="43857"/>
                </a:lnTo>
                <a:lnTo>
                  <a:pt x="71183" y="43057"/>
                </a:lnTo>
                <a:lnTo>
                  <a:pt x="71450" y="42124"/>
                </a:lnTo>
                <a:lnTo>
                  <a:pt x="71583" y="41191"/>
                </a:lnTo>
                <a:lnTo>
                  <a:pt x="71716" y="40257"/>
                </a:lnTo>
                <a:lnTo>
                  <a:pt x="71583" y="39324"/>
                </a:lnTo>
                <a:lnTo>
                  <a:pt x="71450" y="38391"/>
                </a:lnTo>
                <a:lnTo>
                  <a:pt x="71183" y="37458"/>
                </a:lnTo>
                <a:lnTo>
                  <a:pt x="70783" y="36658"/>
                </a:lnTo>
                <a:lnTo>
                  <a:pt x="70250" y="35858"/>
                </a:lnTo>
                <a:lnTo>
                  <a:pt x="69584" y="35059"/>
                </a:lnTo>
                <a:lnTo>
                  <a:pt x="68917" y="34392"/>
                </a:lnTo>
                <a:lnTo>
                  <a:pt x="67984" y="33859"/>
                </a:lnTo>
                <a:lnTo>
                  <a:pt x="11198" y="1067"/>
                </a:lnTo>
                <a:lnTo>
                  <a:pt x="10265" y="534"/>
                </a:lnTo>
                <a:lnTo>
                  <a:pt x="9331" y="267"/>
                </a:lnTo>
                <a:lnTo>
                  <a:pt x="8265" y="134"/>
                </a:lnTo>
                <a:lnTo>
                  <a:pt x="7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132"/>
          <p:cNvSpPr/>
          <p:nvPr/>
        </p:nvSpPr>
        <p:spPr>
          <a:xfrm>
            <a:off x="4886515" y="2382456"/>
            <a:ext cx="177858" cy="199677"/>
          </a:xfrm>
          <a:custGeom>
            <a:rect b="b" l="l" r="r" t="t"/>
            <a:pathLst>
              <a:path extrusionOk="0" h="80515" w="71717">
                <a:moveTo>
                  <a:pt x="7332" y="0"/>
                </a:moveTo>
                <a:lnTo>
                  <a:pt x="6399" y="134"/>
                </a:lnTo>
                <a:lnTo>
                  <a:pt x="5466" y="267"/>
                </a:lnTo>
                <a:lnTo>
                  <a:pt x="4666" y="667"/>
                </a:lnTo>
                <a:lnTo>
                  <a:pt x="3733" y="1067"/>
                </a:lnTo>
                <a:lnTo>
                  <a:pt x="2933" y="1600"/>
                </a:lnTo>
                <a:lnTo>
                  <a:pt x="2266" y="2133"/>
                </a:lnTo>
                <a:lnTo>
                  <a:pt x="1600" y="2933"/>
                </a:lnTo>
                <a:lnTo>
                  <a:pt x="1067" y="3733"/>
                </a:lnTo>
                <a:lnTo>
                  <a:pt x="667" y="4533"/>
                </a:lnTo>
                <a:lnTo>
                  <a:pt x="267" y="5466"/>
                </a:lnTo>
                <a:lnTo>
                  <a:pt x="134" y="6399"/>
                </a:lnTo>
                <a:lnTo>
                  <a:pt x="0" y="7465"/>
                </a:lnTo>
                <a:lnTo>
                  <a:pt x="0" y="73050"/>
                </a:lnTo>
                <a:lnTo>
                  <a:pt x="134" y="74116"/>
                </a:lnTo>
                <a:lnTo>
                  <a:pt x="267" y="75049"/>
                </a:lnTo>
                <a:lnTo>
                  <a:pt x="667" y="75982"/>
                </a:lnTo>
                <a:lnTo>
                  <a:pt x="1067" y="76915"/>
                </a:lnTo>
                <a:lnTo>
                  <a:pt x="1600" y="77715"/>
                </a:lnTo>
                <a:lnTo>
                  <a:pt x="2266" y="78382"/>
                </a:lnTo>
                <a:lnTo>
                  <a:pt x="2933" y="78915"/>
                </a:lnTo>
                <a:lnTo>
                  <a:pt x="3733" y="79448"/>
                </a:lnTo>
                <a:lnTo>
                  <a:pt x="4666" y="79981"/>
                </a:lnTo>
                <a:lnTo>
                  <a:pt x="5466" y="80248"/>
                </a:lnTo>
                <a:lnTo>
                  <a:pt x="6399" y="80381"/>
                </a:lnTo>
                <a:lnTo>
                  <a:pt x="7332" y="80514"/>
                </a:lnTo>
                <a:lnTo>
                  <a:pt x="8265" y="80514"/>
                </a:lnTo>
                <a:lnTo>
                  <a:pt x="9331" y="80248"/>
                </a:lnTo>
                <a:lnTo>
                  <a:pt x="10265" y="79981"/>
                </a:lnTo>
                <a:lnTo>
                  <a:pt x="11198" y="79448"/>
                </a:lnTo>
                <a:lnTo>
                  <a:pt x="67984" y="46656"/>
                </a:lnTo>
                <a:lnTo>
                  <a:pt x="68917" y="46123"/>
                </a:lnTo>
                <a:lnTo>
                  <a:pt x="69584" y="45456"/>
                </a:lnTo>
                <a:lnTo>
                  <a:pt x="70250" y="44656"/>
                </a:lnTo>
                <a:lnTo>
                  <a:pt x="70783" y="43857"/>
                </a:lnTo>
                <a:lnTo>
                  <a:pt x="71183" y="43057"/>
                </a:lnTo>
                <a:lnTo>
                  <a:pt x="71450" y="42124"/>
                </a:lnTo>
                <a:lnTo>
                  <a:pt x="71583" y="41191"/>
                </a:lnTo>
                <a:lnTo>
                  <a:pt x="71716" y="40257"/>
                </a:lnTo>
                <a:lnTo>
                  <a:pt x="71583" y="39324"/>
                </a:lnTo>
                <a:lnTo>
                  <a:pt x="71450" y="38391"/>
                </a:lnTo>
                <a:lnTo>
                  <a:pt x="71183" y="37458"/>
                </a:lnTo>
                <a:lnTo>
                  <a:pt x="70783" y="36658"/>
                </a:lnTo>
                <a:lnTo>
                  <a:pt x="70250" y="35858"/>
                </a:lnTo>
                <a:lnTo>
                  <a:pt x="69584" y="35059"/>
                </a:lnTo>
                <a:lnTo>
                  <a:pt x="68917" y="34392"/>
                </a:lnTo>
                <a:lnTo>
                  <a:pt x="67984" y="33859"/>
                </a:lnTo>
                <a:lnTo>
                  <a:pt x="11198" y="1067"/>
                </a:lnTo>
                <a:lnTo>
                  <a:pt x="10265" y="534"/>
                </a:lnTo>
                <a:lnTo>
                  <a:pt x="9331" y="267"/>
                </a:lnTo>
                <a:lnTo>
                  <a:pt x="8265" y="134"/>
                </a:lnTo>
                <a:lnTo>
                  <a:pt x="7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5" name="Google Shape;2265;p132"/>
          <p:cNvCxnSpPr/>
          <p:nvPr/>
        </p:nvCxnSpPr>
        <p:spPr>
          <a:xfrm rot="10800000">
            <a:off x="4437117" y="1878018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66" name="Google Shape;2266;p132"/>
          <p:cNvCxnSpPr/>
          <p:nvPr/>
        </p:nvCxnSpPr>
        <p:spPr>
          <a:xfrm rot="10800000">
            <a:off x="4437117" y="2480610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67" name="Google Shape;2267;p132"/>
          <p:cNvCxnSpPr/>
          <p:nvPr/>
        </p:nvCxnSpPr>
        <p:spPr>
          <a:xfrm rot="10800000">
            <a:off x="4437117" y="3090210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68" name="Google Shape;2268;p132"/>
          <p:cNvCxnSpPr/>
          <p:nvPr/>
        </p:nvCxnSpPr>
        <p:spPr>
          <a:xfrm rot="10800000">
            <a:off x="4437117" y="3692803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69" name="Google Shape;2269;p132"/>
          <p:cNvCxnSpPr/>
          <p:nvPr/>
        </p:nvCxnSpPr>
        <p:spPr>
          <a:xfrm rot="10800000">
            <a:off x="4437117" y="4295395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33"/>
          <p:cNvSpPr/>
          <p:nvPr/>
        </p:nvSpPr>
        <p:spPr>
          <a:xfrm>
            <a:off x="2524567" y="826751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5" name="Google Shape;2275;p133"/>
          <p:cNvSpPr/>
          <p:nvPr/>
        </p:nvSpPr>
        <p:spPr>
          <a:xfrm>
            <a:off x="2524567" y="1179520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133"/>
          <p:cNvSpPr/>
          <p:nvPr/>
        </p:nvSpPr>
        <p:spPr>
          <a:xfrm>
            <a:off x="4591924" y="826751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7" name="Google Shape;2277;p133"/>
          <p:cNvSpPr/>
          <p:nvPr/>
        </p:nvSpPr>
        <p:spPr>
          <a:xfrm>
            <a:off x="4591924" y="1179520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33"/>
          <p:cNvSpPr/>
          <p:nvPr/>
        </p:nvSpPr>
        <p:spPr>
          <a:xfrm>
            <a:off x="6659281" y="826751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9" name="Google Shape;2279;p133"/>
          <p:cNvSpPr/>
          <p:nvPr/>
        </p:nvSpPr>
        <p:spPr>
          <a:xfrm>
            <a:off x="6659281" y="1179520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33"/>
          <p:cNvSpPr/>
          <p:nvPr/>
        </p:nvSpPr>
        <p:spPr>
          <a:xfrm>
            <a:off x="457210" y="2940989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1" name="Google Shape;2281;p133"/>
          <p:cNvSpPr/>
          <p:nvPr/>
        </p:nvSpPr>
        <p:spPr>
          <a:xfrm>
            <a:off x="457210" y="3293759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33"/>
          <p:cNvSpPr/>
          <p:nvPr/>
        </p:nvSpPr>
        <p:spPr>
          <a:xfrm>
            <a:off x="457210" y="826751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3" name="Google Shape;2283;p133"/>
          <p:cNvSpPr/>
          <p:nvPr/>
        </p:nvSpPr>
        <p:spPr>
          <a:xfrm>
            <a:off x="457210" y="1179520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33"/>
          <p:cNvSpPr/>
          <p:nvPr/>
        </p:nvSpPr>
        <p:spPr>
          <a:xfrm>
            <a:off x="2524567" y="2940989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5" name="Google Shape;2285;p133"/>
          <p:cNvSpPr/>
          <p:nvPr/>
        </p:nvSpPr>
        <p:spPr>
          <a:xfrm>
            <a:off x="2524567" y="3293759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33"/>
          <p:cNvSpPr/>
          <p:nvPr/>
        </p:nvSpPr>
        <p:spPr>
          <a:xfrm>
            <a:off x="4591924" y="2940989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7" name="Google Shape;2287;p133"/>
          <p:cNvSpPr/>
          <p:nvPr/>
        </p:nvSpPr>
        <p:spPr>
          <a:xfrm>
            <a:off x="4591924" y="3293759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33"/>
          <p:cNvSpPr/>
          <p:nvPr/>
        </p:nvSpPr>
        <p:spPr>
          <a:xfrm>
            <a:off x="6659281" y="2940989"/>
            <a:ext cx="1954200" cy="1924200"/>
          </a:xfrm>
          <a:prstGeom prst="roundRect">
            <a:avLst>
              <a:gd fmla="val 5827" name="adj"/>
            </a:avLst>
          </a:prstGeom>
          <a:solidFill>
            <a:srgbClr val="FC5D0D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89" name="Google Shape;2289;p133"/>
          <p:cNvSpPr/>
          <p:nvPr/>
        </p:nvSpPr>
        <p:spPr>
          <a:xfrm>
            <a:off x="6659281" y="3293759"/>
            <a:ext cx="1956300" cy="1671300"/>
          </a:xfrm>
          <a:prstGeom prst="roundRect">
            <a:avLst>
              <a:gd fmla="val 58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33"/>
          <p:cNvSpPr txBox="1"/>
          <p:nvPr/>
        </p:nvSpPr>
        <p:spPr>
          <a:xfrm>
            <a:off x="3015459" y="870595"/>
            <a:ext cx="95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Insurance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1" name="Google Shape;2291;p133"/>
          <p:cNvSpPr txBox="1"/>
          <p:nvPr/>
        </p:nvSpPr>
        <p:spPr>
          <a:xfrm>
            <a:off x="7266595" y="870595"/>
            <a:ext cx="72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Media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2" name="Google Shape;2292;p133"/>
          <p:cNvSpPr txBox="1"/>
          <p:nvPr/>
        </p:nvSpPr>
        <p:spPr>
          <a:xfrm>
            <a:off x="7048968" y="3001961"/>
            <a:ext cx="126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Public Sector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3" name="Google Shape;2293;p133"/>
          <p:cNvSpPr txBox="1"/>
          <p:nvPr/>
        </p:nvSpPr>
        <p:spPr>
          <a:xfrm>
            <a:off x="558974" y="3001961"/>
            <a:ext cx="1712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Transport &amp; Logistics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4" name="Google Shape;2294;p133"/>
          <p:cNvSpPr txBox="1"/>
          <p:nvPr/>
        </p:nvSpPr>
        <p:spPr>
          <a:xfrm>
            <a:off x="2972068" y="3001961"/>
            <a:ext cx="1121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5" name="Google Shape;2295;p133"/>
          <p:cNvSpPr txBox="1"/>
          <p:nvPr/>
        </p:nvSpPr>
        <p:spPr>
          <a:xfrm>
            <a:off x="5100939" y="870595"/>
            <a:ext cx="95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Telecom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6" name="Google Shape;2296;p133"/>
          <p:cNvSpPr txBox="1"/>
          <p:nvPr/>
        </p:nvSpPr>
        <p:spPr>
          <a:xfrm>
            <a:off x="4942488" y="3001961"/>
            <a:ext cx="130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Manufacturing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7" name="Google Shape;2297;p133"/>
          <p:cNvSpPr txBox="1"/>
          <p:nvPr/>
        </p:nvSpPr>
        <p:spPr>
          <a:xfrm>
            <a:off x="621096" y="870595"/>
            <a:ext cx="156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Services</a:t>
            </a:r>
            <a:endParaRPr b="1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98" name="Google Shape;229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820" y="1426804"/>
            <a:ext cx="746327" cy="23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106" y="2241375"/>
            <a:ext cx="439877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2069" y="1878305"/>
            <a:ext cx="826698" cy="16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4399" y="1334534"/>
            <a:ext cx="372106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2909" y="1772807"/>
            <a:ext cx="558284" cy="3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1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5596" y="2259423"/>
            <a:ext cx="746328" cy="23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1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6090" y="2318945"/>
            <a:ext cx="766381" cy="3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1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71465" y="1645183"/>
            <a:ext cx="776824" cy="33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1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67019" y="1867454"/>
            <a:ext cx="898793" cy="35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133"/>
          <p:cNvPicPr preferRelativeResize="0"/>
          <p:nvPr/>
        </p:nvPicPr>
        <p:blipFill rotWithShape="1">
          <a:blip r:embed="rId12">
            <a:alphaModFix/>
          </a:blip>
          <a:srcRect b="0" l="26600" r="0" t="0"/>
          <a:stretch/>
        </p:blipFill>
        <p:spPr>
          <a:xfrm>
            <a:off x="7441283" y="4450588"/>
            <a:ext cx="954450" cy="28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1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67001" y="3813750"/>
            <a:ext cx="880688" cy="188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F - Logos, brands and logotypes" id="2309" name="Google Shape;2309;p1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76372" y="4041388"/>
            <a:ext cx="954448" cy="23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1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35676" y="3435749"/>
            <a:ext cx="843716" cy="259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us Logo PNG Transparent &amp; SVG Vector - Freebie Supply" id="2311" name="Google Shape;2311;p133"/>
          <p:cNvPicPr preferRelativeResize="0"/>
          <p:nvPr/>
        </p:nvPicPr>
        <p:blipFill rotWithShape="1">
          <a:blip r:embed="rId16">
            <a:alphaModFix/>
          </a:blip>
          <a:srcRect b="40601" l="0" r="0" t="39280"/>
          <a:stretch/>
        </p:blipFill>
        <p:spPr>
          <a:xfrm>
            <a:off x="811209" y="3511958"/>
            <a:ext cx="1170132" cy="23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ehne + Nagel - Logos, brands and logotypes" id="2312" name="Google Shape;2312;p1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6463" y="3887902"/>
            <a:ext cx="1317287" cy="303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king You From Point A to Point Possible - BNSF Logistics" id="2313" name="Google Shape;2313;p1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34929" y="4332288"/>
            <a:ext cx="996586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33"/>
          <p:cNvPicPr preferRelativeResize="0"/>
          <p:nvPr/>
        </p:nvPicPr>
        <p:blipFill rotWithShape="1">
          <a:blip r:embed="rId19">
            <a:alphaModFix/>
          </a:blip>
          <a:srcRect b="33399" l="5440" r="5812" t="29974"/>
          <a:stretch/>
        </p:blipFill>
        <p:spPr>
          <a:xfrm>
            <a:off x="3389047" y="3985300"/>
            <a:ext cx="1029351" cy="22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1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695858" y="3462858"/>
            <a:ext cx="608701" cy="1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1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61535" y="3693195"/>
            <a:ext cx="954450" cy="20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3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5479" y="4154585"/>
            <a:ext cx="554556" cy="44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3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511928" y="4574300"/>
            <a:ext cx="880688" cy="1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13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04432" y="1495858"/>
            <a:ext cx="788028" cy="18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3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16373" y="1319238"/>
            <a:ext cx="943317" cy="2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13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696241" y="1745843"/>
            <a:ext cx="943317" cy="25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13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833462" y="2153064"/>
            <a:ext cx="348705" cy="34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13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770714" y="1856568"/>
            <a:ext cx="721738" cy="34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3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55469" y="3538745"/>
            <a:ext cx="1029338" cy="1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3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576847" y="3881419"/>
            <a:ext cx="674250" cy="316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o We Are | Zymergen" id="2326" name="Google Shape;2326;p13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755581" y="4408150"/>
            <a:ext cx="1170131" cy="17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3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53467" y="1416454"/>
            <a:ext cx="926217" cy="19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13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53463" y="1853713"/>
            <a:ext cx="926216" cy="24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3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460613" y="1392550"/>
            <a:ext cx="953944" cy="2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3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607907" y="1860812"/>
            <a:ext cx="659340" cy="19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3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773216" y="2281255"/>
            <a:ext cx="328738" cy="2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3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53464" y="2314849"/>
            <a:ext cx="926216" cy="27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13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847189" y="1401450"/>
            <a:ext cx="1073219" cy="1645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133"/>
          <p:cNvSpPr txBox="1"/>
          <p:nvPr/>
        </p:nvSpPr>
        <p:spPr>
          <a:xfrm>
            <a:off x="500075" y="158047"/>
            <a:ext cx="73371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Customers we’ve helped</a:t>
            </a:r>
            <a:endParaRPr b="1" i="0" sz="3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35" name="Google Shape;2335;p13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659702" y="2310600"/>
            <a:ext cx="328723" cy="40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34"/>
          <p:cNvSpPr txBox="1"/>
          <p:nvPr>
            <p:ph type="ctrTitle"/>
          </p:nvPr>
        </p:nvSpPr>
        <p:spPr>
          <a:xfrm>
            <a:off x="457200" y="1152475"/>
            <a:ext cx="4563900" cy="164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Part</a:t>
            </a:r>
            <a:endParaRPr/>
          </a:p>
        </p:txBody>
      </p:sp>
      <p:sp>
        <p:nvSpPr>
          <p:cNvPr id="2341" name="Google Shape;2341;p134"/>
          <p:cNvSpPr txBox="1"/>
          <p:nvPr>
            <p:ph idx="1" type="subTitle"/>
          </p:nvPr>
        </p:nvSpPr>
        <p:spPr>
          <a:xfrm>
            <a:off x="457200" y="2986525"/>
            <a:ext cx="45639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 for the Code Studio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35"/>
          <p:cNvSpPr txBox="1"/>
          <p:nvPr>
            <p:ph type="title"/>
          </p:nvPr>
        </p:nvSpPr>
        <p:spPr>
          <a:xfrm>
            <a:off x="467075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the process! </a:t>
            </a:r>
            <a:endParaRPr/>
          </a:p>
        </p:txBody>
      </p:sp>
      <p:sp>
        <p:nvSpPr>
          <p:cNvPr id="2347" name="Google Shape;2347;p13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8" name="Google Shape;234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25" y="1994275"/>
            <a:ext cx="5450439" cy="20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6"/>
          <p:cNvSpPr txBox="1"/>
          <p:nvPr>
            <p:ph type="title"/>
          </p:nvPr>
        </p:nvSpPr>
        <p:spPr>
          <a:xfrm>
            <a:off x="457200" y="98102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familiar with Camunda 8 </a:t>
            </a:r>
            <a:r>
              <a:rPr lang="en"/>
              <a:t> </a:t>
            </a:r>
            <a:endParaRPr/>
          </a:p>
        </p:txBody>
      </p:sp>
      <p:sp>
        <p:nvSpPr>
          <p:cNvPr id="2354" name="Google Shape;2354;p13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5" name="Google Shape;235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600" y="1822825"/>
            <a:ext cx="2838880" cy="28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-id" id="2360" name="Google Shape;2360;p137"/>
          <p:cNvSpPr txBox="1"/>
          <p:nvPr/>
        </p:nvSpPr>
        <p:spPr>
          <a:xfrm>
            <a:off x="2590800" y="1874876"/>
            <a:ext cx="60453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Join at </a:t>
            </a: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menti</a:t>
            </a:r>
            <a:r>
              <a:rPr b="1" i="0" lang="en" sz="36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.com</a:t>
            </a:r>
            <a:endParaRPr b="1" i="0" sz="36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Code: </a:t>
            </a:r>
            <a:br>
              <a:rPr b="1" i="0" lang="en" sz="36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36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1" name="Google Shape;236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921738"/>
            <a:ext cx="4229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3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process with User Tasks and Forms</a:t>
            </a:r>
            <a:endParaRPr/>
          </a:p>
        </p:txBody>
      </p:sp>
      <p:pic>
        <p:nvPicPr>
          <p:cNvPr id="2367" name="Google Shape;236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692" y="2400600"/>
            <a:ext cx="4228625" cy="15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39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3" name="Google Shape;237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400" y="1822750"/>
            <a:ext cx="6044175" cy="14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139"/>
          <p:cNvSpPr txBox="1"/>
          <p:nvPr>
            <p:ph idx="4294967295" type="title"/>
          </p:nvPr>
        </p:nvSpPr>
        <p:spPr>
          <a:xfrm>
            <a:off x="1088100" y="79575"/>
            <a:ext cx="69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Automating the process by implementing a client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22"/>
          <p:cNvSpPr txBox="1"/>
          <p:nvPr>
            <p:ph idx="1" type="subTitle"/>
          </p:nvPr>
        </p:nvSpPr>
        <p:spPr>
          <a:xfrm>
            <a:off x="5967700" y="0"/>
            <a:ext cx="2637900" cy="41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216"/>
              <a:t>Your hosts for this </a:t>
            </a:r>
            <a:r>
              <a:rPr b="1" lang="en" sz="4216"/>
              <a:t>session</a:t>
            </a:r>
            <a:r>
              <a:rPr b="1" lang="en" sz="3085"/>
              <a:t> </a:t>
            </a:r>
            <a:r>
              <a:rPr b="1" lang="en" sz="1300"/>
              <a:t> </a:t>
            </a:r>
            <a:endParaRPr b="1" sz="1300"/>
          </a:p>
        </p:txBody>
      </p:sp>
      <p:pic>
        <p:nvPicPr>
          <p:cNvPr id="1858" name="Google Shape;1858;p122"/>
          <p:cNvPicPr preferRelativeResize="0"/>
          <p:nvPr/>
        </p:nvPicPr>
        <p:blipFill rotWithShape="1">
          <a:blip r:embed="rId3">
            <a:alphaModFix/>
          </a:blip>
          <a:srcRect b="0" l="10604" r="8075" t="0"/>
          <a:stretch/>
        </p:blipFill>
        <p:spPr>
          <a:xfrm>
            <a:off x="1358175" y="257775"/>
            <a:ext cx="3282000" cy="3118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1859" name="Google Shape;1859;p122"/>
          <p:cNvPicPr preferRelativeResize="0"/>
          <p:nvPr/>
        </p:nvPicPr>
        <p:blipFill rotWithShape="1">
          <a:blip r:embed="rId4">
            <a:alphaModFix/>
          </a:blip>
          <a:srcRect b="0" l="14339" r="13676" t="0"/>
          <a:stretch/>
        </p:blipFill>
        <p:spPr>
          <a:xfrm>
            <a:off x="4640175" y="1261925"/>
            <a:ext cx="3756900" cy="369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0" name="Google Shape;1860;p122"/>
          <p:cNvSpPr txBox="1"/>
          <p:nvPr/>
        </p:nvSpPr>
        <p:spPr>
          <a:xfrm>
            <a:off x="228150" y="2760675"/>
            <a:ext cx="20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Thomas Heinrichs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 Advocate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61" name="Google Shape;1861;p122"/>
          <p:cNvSpPr txBox="1"/>
          <p:nvPr/>
        </p:nvSpPr>
        <p:spPr>
          <a:xfrm>
            <a:off x="3894425" y="4339025"/>
            <a:ext cx="20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Josh Wulf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 Advocate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40"/>
          <p:cNvSpPr txBox="1"/>
          <p:nvPr>
            <p:ph type="title"/>
          </p:nvPr>
        </p:nvSpPr>
        <p:spPr>
          <a:xfrm>
            <a:off x="457200" y="1152475"/>
            <a:ext cx="82296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the Process using Optimize</a:t>
            </a:r>
            <a:endParaRPr/>
          </a:p>
        </p:txBody>
      </p:sp>
      <p:sp>
        <p:nvSpPr>
          <p:cNvPr id="2380" name="Google Shape;2380;p140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1" name="Google Shape;2381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662" r="3728" t="0"/>
          <a:stretch/>
        </p:blipFill>
        <p:spPr>
          <a:xfrm>
            <a:off x="467075" y="1808525"/>
            <a:ext cx="4280700" cy="278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1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41"/>
          <p:cNvSpPr txBox="1"/>
          <p:nvPr>
            <p:ph idx="3" type="subTitle"/>
          </p:nvPr>
        </p:nvSpPr>
        <p:spPr>
          <a:xfrm>
            <a:off x="687900" y="3273575"/>
            <a:ext cx="2237100" cy="46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Leave some </a:t>
            </a:r>
            <a:r>
              <a:rPr lang="en" u="sng">
                <a:solidFill>
                  <a:schemeClr val="hlink"/>
                </a:solidFill>
                <a:hlinkClick r:id="rId3"/>
              </a:rPr>
              <a:t>Feedback</a:t>
            </a:r>
            <a:r>
              <a:rPr lang="en"/>
              <a:t>! </a:t>
            </a:r>
            <a:endParaRPr/>
          </a:p>
        </p:txBody>
      </p:sp>
      <p:sp>
        <p:nvSpPr>
          <p:cNvPr id="2388" name="Google Shape;2388;p141"/>
          <p:cNvSpPr txBox="1"/>
          <p:nvPr>
            <p:ph idx="4" type="subTitle"/>
          </p:nvPr>
        </p:nvSpPr>
        <p:spPr>
          <a:xfrm>
            <a:off x="3653800" y="4271825"/>
            <a:ext cx="4123500" cy="6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Well done and thanks a lot for participating in this workshop! </a:t>
            </a:r>
            <a:endParaRPr/>
          </a:p>
        </p:txBody>
      </p:sp>
      <p:sp>
        <p:nvSpPr>
          <p:cNvPr id="2389" name="Google Shape;2389;p141"/>
          <p:cNvSpPr txBox="1"/>
          <p:nvPr>
            <p:ph type="title"/>
          </p:nvPr>
        </p:nvSpPr>
        <p:spPr>
          <a:xfrm>
            <a:off x="3653800" y="114300"/>
            <a:ext cx="4802700" cy="9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have earned yourself a Beer</a:t>
            </a:r>
            <a:endParaRPr/>
          </a:p>
        </p:txBody>
      </p:sp>
      <p:pic>
        <p:nvPicPr>
          <p:cNvPr id="2390" name="Google Shape;239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738" y="1114100"/>
            <a:ext cx="3982837" cy="30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3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23"/>
          <p:cNvSpPr txBox="1"/>
          <p:nvPr>
            <p:ph idx="2" type="body"/>
          </p:nvPr>
        </p:nvSpPr>
        <p:spPr>
          <a:xfrm>
            <a:off x="3436475" y="419100"/>
            <a:ext cx="5016000" cy="42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Welcome and Introduction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What is Camunda Platform 8?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Designing a Process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Break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Discover Camunda 8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Designing a first draft with User Tasks and Forms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Automating the process by implementing a client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Break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Analysing the process using Optimize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Conclusion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Hangout &amp; Beer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End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24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</a:t>
            </a:r>
            <a:endParaRPr/>
          </a:p>
        </p:txBody>
      </p:sp>
      <p:pic>
        <p:nvPicPr>
          <p:cNvPr id="1873" name="Google Shape;1873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495" l="0" r="0" t="4504"/>
          <a:stretch/>
        </p:blipFill>
        <p:spPr>
          <a:xfrm>
            <a:off x="466515" y="1028700"/>
            <a:ext cx="783000" cy="712500"/>
          </a:xfrm>
          <a:prstGeom prst="roundRect">
            <a:avLst>
              <a:gd fmla="val 16667" name="adj"/>
            </a:avLst>
          </a:prstGeom>
        </p:spPr>
      </p:pic>
      <p:sp>
        <p:nvSpPr>
          <p:cNvPr id="1874" name="Google Shape;1874;p124"/>
          <p:cNvSpPr txBox="1"/>
          <p:nvPr>
            <p:ph idx="1" type="subTitle"/>
          </p:nvPr>
        </p:nvSpPr>
        <p:spPr>
          <a:xfrm>
            <a:off x="1531021" y="1028700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GitHub Repository: Camunda-8 Code Studio</a:t>
            </a:r>
            <a:endParaRPr/>
          </a:p>
        </p:txBody>
      </p:sp>
      <p:sp>
        <p:nvSpPr>
          <p:cNvPr id="1875" name="Google Shape;1875;p124"/>
          <p:cNvSpPr txBox="1"/>
          <p:nvPr>
            <p:ph idx="3" type="body"/>
          </p:nvPr>
        </p:nvSpPr>
        <p:spPr>
          <a:xfrm>
            <a:off x="1545097" y="1354424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https://github.com/camunda-community-hub/camunda-8-code-studio</a:t>
            </a:r>
            <a:r>
              <a:rPr lang="en"/>
              <a:t> </a:t>
            </a:r>
            <a:endParaRPr/>
          </a:p>
        </p:txBody>
      </p:sp>
      <p:sp>
        <p:nvSpPr>
          <p:cNvPr id="1876" name="Google Shape;1876;p124"/>
          <p:cNvSpPr txBox="1"/>
          <p:nvPr>
            <p:ph idx="5" type="subTitle"/>
          </p:nvPr>
        </p:nvSpPr>
        <p:spPr>
          <a:xfrm>
            <a:off x="1531021" y="2060371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Camunda Platform 8 Documentation</a:t>
            </a:r>
            <a:endParaRPr/>
          </a:p>
        </p:txBody>
      </p:sp>
      <p:sp>
        <p:nvSpPr>
          <p:cNvPr id="1877" name="Google Shape;1877;p124"/>
          <p:cNvSpPr txBox="1"/>
          <p:nvPr>
            <p:ph idx="6" type="body"/>
          </p:nvPr>
        </p:nvSpPr>
        <p:spPr>
          <a:xfrm>
            <a:off x="1545097" y="2386095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https://docs.camunda.io/</a:t>
            </a:r>
            <a:r>
              <a:rPr lang="en"/>
              <a:t> </a:t>
            </a:r>
            <a:endParaRPr/>
          </a:p>
        </p:txBody>
      </p:sp>
      <p:pic>
        <p:nvPicPr>
          <p:cNvPr id="1878" name="Google Shape;1878;p124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16914" l="0" r="0" t="16908"/>
          <a:stretch/>
        </p:blipFill>
        <p:spPr>
          <a:xfrm>
            <a:off x="466515" y="3092042"/>
            <a:ext cx="783000" cy="712500"/>
          </a:xfrm>
          <a:prstGeom prst="roundRect">
            <a:avLst>
              <a:gd fmla="val 16667" name="adj"/>
            </a:avLst>
          </a:prstGeom>
        </p:spPr>
      </p:pic>
      <p:sp>
        <p:nvSpPr>
          <p:cNvPr id="1879" name="Google Shape;1879;p124"/>
          <p:cNvSpPr txBox="1"/>
          <p:nvPr>
            <p:ph idx="8" type="subTitle"/>
          </p:nvPr>
        </p:nvSpPr>
        <p:spPr>
          <a:xfrm>
            <a:off x="1531021" y="3092042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1880" name="Google Shape;1880;p124"/>
          <p:cNvSpPr txBox="1"/>
          <p:nvPr>
            <p:ph idx="9" type="body"/>
          </p:nvPr>
        </p:nvSpPr>
        <p:spPr>
          <a:xfrm>
            <a:off x="1545097" y="3417766"/>
            <a:ext cx="71427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https://docs.google.com/presentation/d/1cunSqK-OBmFVwxRGxnU43wXDiWkACnLk0ox9Wu8Wixs/edit?usp=sharing</a:t>
            </a:r>
            <a:r>
              <a:rPr lang="en"/>
              <a:t> </a:t>
            </a:r>
            <a:endParaRPr/>
          </a:p>
        </p:txBody>
      </p:sp>
      <p:pic>
        <p:nvPicPr>
          <p:cNvPr id="1881" name="Google Shape;1881;p124"/>
          <p:cNvPicPr preferRelativeResize="0"/>
          <p:nvPr>
            <p:ph idx="13" type="pic"/>
          </p:nvPr>
        </p:nvPicPr>
        <p:blipFill rotWithShape="1">
          <a:blip r:embed="rId8">
            <a:alphaModFix/>
          </a:blip>
          <a:srcRect b="4495" l="0" r="0" t="4504"/>
          <a:stretch/>
        </p:blipFill>
        <p:spPr>
          <a:xfrm>
            <a:off x="466515" y="4102050"/>
            <a:ext cx="783000" cy="712500"/>
          </a:xfrm>
          <a:prstGeom prst="roundRect">
            <a:avLst>
              <a:gd fmla="val 16667" name="adj"/>
            </a:avLst>
          </a:prstGeom>
        </p:spPr>
      </p:pic>
      <p:sp>
        <p:nvSpPr>
          <p:cNvPr id="1882" name="Google Shape;1882;p124"/>
          <p:cNvSpPr txBox="1"/>
          <p:nvPr>
            <p:ph idx="14" type="subTitle"/>
          </p:nvPr>
        </p:nvSpPr>
        <p:spPr>
          <a:xfrm>
            <a:off x="1531021" y="4102050"/>
            <a:ext cx="7142700" cy="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Camunda Platform 8 SaaS Sign-up</a:t>
            </a:r>
            <a:endParaRPr/>
          </a:p>
        </p:txBody>
      </p:sp>
      <p:sp>
        <p:nvSpPr>
          <p:cNvPr id="1883" name="Google Shape;1883;p124"/>
          <p:cNvSpPr txBox="1"/>
          <p:nvPr>
            <p:ph idx="15" type="body"/>
          </p:nvPr>
        </p:nvSpPr>
        <p:spPr>
          <a:xfrm>
            <a:off x="1531475" y="4438650"/>
            <a:ext cx="7141800" cy="3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https://accounts.cloud.camunda.io/signup</a:t>
            </a:r>
            <a:r>
              <a:rPr lang="en"/>
              <a:t> </a:t>
            </a:r>
            <a:endParaRPr/>
          </a:p>
        </p:txBody>
      </p:sp>
      <p:pic>
        <p:nvPicPr>
          <p:cNvPr id="1884" name="Google Shape;1884;p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325" y="2032600"/>
            <a:ext cx="740200" cy="7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5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1890" name="Google Shape;1890;p125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1" name="Google Shape;1891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4" r="18494" t="0"/>
          <a:stretch/>
        </p:blipFill>
        <p:spPr>
          <a:xfrm>
            <a:off x="956075" y="1560488"/>
            <a:ext cx="903300" cy="903300"/>
          </a:xfrm>
          <a:prstGeom prst="roundRect">
            <a:avLst>
              <a:gd fmla="val 16667" name="adj"/>
            </a:avLst>
          </a:prstGeom>
        </p:spPr>
      </p:pic>
      <p:pic>
        <p:nvPicPr>
          <p:cNvPr id="1892" name="Google Shape;1892;p1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648" r="16648" t="0"/>
          <a:stretch/>
        </p:blipFill>
        <p:spPr>
          <a:xfrm>
            <a:off x="956075" y="3091125"/>
            <a:ext cx="903300" cy="903300"/>
          </a:xfrm>
          <a:prstGeom prst="roundRect">
            <a:avLst>
              <a:gd fmla="val 16667" name="adj"/>
            </a:avLst>
          </a:prstGeom>
        </p:spPr>
      </p:pic>
      <p:pic>
        <p:nvPicPr>
          <p:cNvPr id="1893" name="Google Shape;1893;p125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4925" y="3091125"/>
            <a:ext cx="903300" cy="903300"/>
          </a:xfrm>
          <a:prstGeom prst="roundRect">
            <a:avLst>
              <a:gd fmla="val 16667" name="adj"/>
            </a:avLst>
          </a:prstGeom>
        </p:spPr>
      </p:pic>
      <p:sp>
        <p:nvSpPr>
          <p:cNvPr id="1894" name="Google Shape;1894;p125"/>
          <p:cNvSpPr txBox="1"/>
          <p:nvPr>
            <p:ph idx="6" type="subTitle"/>
          </p:nvPr>
        </p:nvSpPr>
        <p:spPr>
          <a:xfrm>
            <a:off x="2011775" y="156998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Applying Modelling Standards</a:t>
            </a:r>
            <a:endParaRPr/>
          </a:p>
        </p:txBody>
      </p:sp>
      <p:sp>
        <p:nvSpPr>
          <p:cNvPr id="1895" name="Google Shape;1895;p125"/>
          <p:cNvSpPr txBox="1"/>
          <p:nvPr>
            <p:ph idx="7" type="body"/>
          </p:nvPr>
        </p:nvSpPr>
        <p:spPr>
          <a:xfrm>
            <a:off x="2023300" y="197311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Learn how to use BPMN and DMN to model processes and decisions</a:t>
            </a:r>
            <a:endParaRPr sz="1400"/>
          </a:p>
        </p:txBody>
      </p:sp>
      <p:sp>
        <p:nvSpPr>
          <p:cNvPr id="1896" name="Google Shape;1896;p125"/>
          <p:cNvSpPr txBox="1"/>
          <p:nvPr>
            <p:ph idx="8" type="subTitle"/>
          </p:nvPr>
        </p:nvSpPr>
        <p:spPr>
          <a:xfrm>
            <a:off x="2011775" y="309113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Implementing Service Tasks</a:t>
            </a:r>
            <a:endParaRPr/>
          </a:p>
        </p:txBody>
      </p:sp>
      <p:sp>
        <p:nvSpPr>
          <p:cNvPr id="1897" name="Google Shape;1897;p125"/>
          <p:cNvSpPr txBox="1"/>
          <p:nvPr>
            <p:ph idx="9" type="body"/>
          </p:nvPr>
        </p:nvSpPr>
        <p:spPr>
          <a:xfrm>
            <a:off x="2023300" y="3494275"/>
            <a:ext cx="2467800" cy="11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Learn how to implement a Service Task in a programming language of your choice</a:t>
            </a:r>
            <a:r>
              <a:rPr lang="en"/>
              <a:t> </a:t>
            </a:r>
            <a:endParaRPr/>
          </a:p>
        </p:txBody>
      </p:sp>
      <p:sp>
        <p:nvSpPr>
          <p:cNvPr id="1898" name="Google Shape;1898;p125"/>
          <p:cNvSpPr txBox="1"/>
          <p:nvPr>
            <p:ph idx="13" type="subTitle"/>
          </p:nvPr>
        </p:nvSpPr>
        <p:spPr>
          <a:xfrm>
            <a:off x="5722050" y="156998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Get-started with Camunda 8</a:t>
            </a:r>
            <a:endParaRPr/>
          </a:p>
        </p:txBody>
      </p:sp>
      <p:sp>
        <p:nvSpPr>
          <p:cNvPr id="1899" name="Google Shape;1899;p125"/>
          <p:cNvSpPr txBox="1"/>
          <p:nvPr>
            <p:ph idx="14" type="body"/>
          </p:nvPr>
        </p:nvSpPr>
        <p:spPr>
          <a:xfrm>
            <a:off x="5733575" y="197311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Get some first hands-on experience and learn how to get started quickly. </a:t>
            </a:r>
            <a:endParaRPr sz="1400"/>
          </a:p>
        </p:txBody>
      </p:sp>
      <p:sp>
        <p:nvSpPr>
          <p:cNvPr id="1900" name="Google Shape;1900;p125"/>
          <p:cNvSpPr txBox="1"/>
          <p:nvPr>
            <p:ph idx="15" type="subTitle"/>
          </p:nvPr>
        </p:nvSpPr>
        <p:spPr>
          <a:xfrm>
            <a:off x="5722050" y="3091138"/>
            <a:ext cx="24666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/>
              <a:t>Save the World</a:t>
            </a:r>
            <a:endParaRPr sz="1350"/>
          </a:p>
        </p:txBody>
      </p:sp>
      <p:sp>
        <p:nvSpPr>
          <p:cNvPr id="1901" name="Google Shape;1901;p125"/>
          <p:cNvSpPr txBox="1"/>
          <p:nvPr>
            <p:ph idx="16" type="body"/>
          </p:nvPr>
        </p:nvSpPr>
        <p:spPr>
          <a:xfrm>
            <a:off x="5733575" y="3494263"/>
            <a:ext cx="24678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By designing and automating the process for our given use-case.</a:t>
            </a:r>
            <a:endParaRPr sz="1400"/>
          </a:p>
        </p:txBody>
      </p:sp>
      <p:pic>
        <p:nvPicPr>
          <p:cNvPr id="1902" name="Google Shape;1902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025" y="1600200"/>
            <a:ext cx="8636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26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Description</a:t>
            </a:r>
            <a:endParaRPr/>
          </a:p>
        </p:txBody>
      </p:sp>
      <p:sp>
        <p:nvSpPr>
          <p:cNvPr id="1908" name="Google Shape;1908;p126"/>
          <p:cNvSpPr txBox="1"/>
          <p:nvPr>
            <p:ph idx="1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26"/>
          <p:cNvSpPr txBox="1"/>
          <p:nvPr>
            <p:ph idx="2" type="subTitle"/>
          </p:nvPr>
        </p:nvSpPr>
        <p:spPr>
          <a:xfrm>
            <a:off x="476075" y="1158725"/>
            <a:ext cx="3862500" cy="44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Hypothetical Zombie Virus (HZV) strikes again! </a:t>
            </a:r>
            <a:endParaRPr/>
          </a:p>
        </p:txBody>
      </p:sp>
      <p:sp>
        <p:nvSpPr>
          <p:cNvPr id="1910" name="Google Shape;1910;p126"/>
          <p:cNvSpPr txBox="1"/>
          <p:nvPr>
            <p:ph idx="3" type="body"/>
          </p:nvPr>
        </p:nvSpPr>
        <p:spPr>
          <a:xfrm>
            <a:off x="476075" y="1724600"/>
            <a:ext cx="3862500" cy="30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In a parallel universe humankind is facing the thread of HZV which can turn humans into zombies.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Of course the health departments are equipped badly and it takes too long to </a:t>
            </a:r>
            <a:r>
              <a:rPr lang="en"/>
              <a:t>notify</a:t>
            </a:r>
            <a:r>
              <a:rPr lang="en"/>
              <a:t> people to quarantine.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Goal: Help the health department to scale their quarantine process</a:t>
            </a:r>
            <a:endParaRPr/>
          </a:p>
        </p:txBody>
      </p:sp>
      <p:pic>
        <p:nvPicPr>
          <p:cNvPr id="1911" name="Google Shape;1911;p12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050" y="1346125"/>
            <a:ext cx="599100" cy="599100"/>
          </a:xfrm>
          <a:prstGeom prst="roundRect">
            <a:avLst>
              <a:gd fmla="val 16667" name="adj"/>
            </a:avLst>
          </a:prstGeom>
        </p:spPr>
      </p:pic>
      <p:pic>
        <p:nvPicPr>
          <p:cNvPr id="1912" name="Google Shape;1912;p12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050" y="2643700"/>
            <a:ext cx="599100" cy="599100"/>
          </a:xfrm>
          <a:prstGeom prst="roundRect">
            <a:avLst>
              <a:gd fmla="val 16667" name="adj"/>
            </a:avLst>
          </a:prstGeom>
        </p:spPr>
      </p:pic>
      <p:pic>
        <p:nvPicPr>
          <p:cNvPr id="1913" name="Google Shape;1913;p126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10000" r="10000" t="0"/>
          <a:stretch/>
        </p:blipFill>
        <p:spPr>
          <a:xfrm>
            <a:off x="4939050" y="3984875"/>
            <a:ext cx="599100" cy="599100"/>
          </a:xfrm>
          <a:prstGeom prst="roundRect">
            <a:avLst>
              <a:gd fmla="val 16667" name="adj"/>
            </a:avLst>
          </a:prstGeom>
        </p:spPr>
      </p:pic>
      <p:sp>
        <p:nvSpPr>
          <p:cNvPr id="1914" name="Google Shape;1914;p126"/>
          <p:cNvSpPr txBox="1"/>
          <p:nvPr>
            <p:ph idx="7" type="subTitle"/>
          </p:nvPr>
        </p:nvSpPr>
        <p:spPr>
          <a:xfrm>
            <a:off x="5802575" y="1268025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Infections are rising</a:t>
            </a:r>
            <a:endParaRPr/>
          </a:p>
        </p:txBody>
      </p:sp>
      <p:sp>
        <p:nvSpPr>
          <p:cNvPr id="1915" name="Google Shape;1915;p126"/>
          <p:cNvSpPr txBox="1"/>
          <p:nvPr>
            <p:ph idx="8" type="body"/>
          </p:nvPr>
        </p:nvSpPr>
        <p:spPr>
          <a:xfrm>
            <a:off x="5802575" y="1600325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Infections are rising. We somehow need to avoid this with a quarantine! </a:t>
            </a:r>
            <a:endParaRPr/>
          </a:p>
        </p:txBody>
      </p:sp>
      <p:sp>
        <p:nvSpPr>
          <p:cNvPr id="1916" name="Google Shape;1916;p126"/>
          <p:cNvSpPr txBox="1"/>
          <p:nvPr>
            <p:ph idx="9" type="subTitle"/>
          </p:nvPr>
        </p:nvSpPr>
        <p:spPr>
          <a:xfrm>
            <a:off x="5802575" y="2520250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Biohazard Alert</a:t>
            </a:r>
            <a:endParaRPr/>
          </a:p>
        </p:txBody>
      </p:sp>
      <p:sp>
        <p:nvSpPr>
          <p:cNvPr id="1917" name="Google Shape;1917;p126"/>
          <p:cNvSpPr txBox="1"/>
          <p:nvPr>
            <p:ph idx="13" type="body"/>
          </p:nvPr>
        </p:nvSpPr>
        <p:spPr>
          <a:xfrm>
            <a:off x="5802575" y="2852550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is our task to save the </a:t>
            </a:r>
            <a:r>
              <a:rPr lang="en"/>
              <a:t>world from destruction using the power of Process Automation.</a:t>
            </a:r>
            <a:endParaRPr/>
          </a:p>
        </p:txBody>
      </p:sp>
      <p:sp>
        <p:nvSpPr>
          <p:cNvPr id="1918" name="Google Shape;1918;p126"/>
          <p:cNvSpPr txBox="1"/>
          <p:nvPr>
            <p:ph idx="14" type="subTitle"/>
          </p:nvPr>
        </p:nvSpPr>
        <p:spPr>
          <a:xfrm>
            <a:off x="5802575" y="3861475"/>
            <a:ext cx="2884200" cy="3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 crucial</a:t>
            </a:r>
            <a:endParaRPr/>
          </a:p>
        </p:txBody>
      </p:sp>
      <p:sp>
        <p:nvSpPr>
          <p:cNvPr id="1919" name="Google Shape;1919;p126"/>
          <p:cNvSpPr txBox="1"/>
          <p:nvPr>
            <p:ph idx="15" type="body"/>
          </p:nvPr>
        </p:nvSpPr>
        <p:spPr>
          <a:xfrm>
            <a:off x="5802575" y="4193775"/>
            <a:ext cx="28842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need a solution in time which is more efficient than working with excel files.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27"/>
          <p:cNvSpPr txBox="1"/>
          <p:nvPr>
            <p:ph type="title"/>
          </p:nvPr>
        </p:nvSpPr>
        <p:spPr>
          <a:xfrm>
            <a:off x="457200" y="114300"/>
            <a:ext cx="8229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About Camunda</a:t>
            </a:r>
            <a:endParaRPr/>
          </a:p>
        </p:txBody>
      </p:sp>
      <p:sp>
        <p:nvSpPr>
          <p:cNvPr id="1925" name="Google Shape;1925;p127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127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390876" y="874679"/>
            <a:ext cx="334875" cy="366457"/>
            <a:chOff x="238125" y="1994475"/>
            <a:chExt cx="347525" cy="380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49725" y="2000900"/>
              <a:ext cx="135925" cy="141325"/>
            </a:xfrm>
            <a:custGeom>
              <a:rect b="b" l="l" r="r" t="t"/>
              <a:pathLst>
                <a:path extrusionOk="0" h="5653" w="5437">
                  <a:moveTo>
                    <a:pt x="1975" y="0"/>
                  </a:moveTo>
                  <a:lnTo>
                    <a:pt x="1975" y="2137"/>
                  </a:lnTo>
                  <a:lnTo>
                    <a:pt x="0" y="2137"/>
                  </a:lnTo>
                  <a:lnTo>
                    <a:pt x="0" y="3516"/>
                  </a:lnTo>
                  <a:lnTo>
                    <a:pt x="1975" y="3516"/>
                  </a:lnTo>
                  <a:lnTo>
                    <a:pt x="1975" y="5652"/>
                  </a:lnTo>
                  <a:lnTo>
                    <a:pt x="3462" y="5652"/>
                  </a:lnTo>
                  <a:lnTo>
                    <a:pt x="3462" y="3516"/>
                  </a:lnTo>
                  <a:lnTo>
                    <a:pt x="5436" y="3516"/>
                  </a:lnTo>
                  <a:lnTo>
                    <a:pt x="5436" y="2137"/>
                  </a:lnTo>
                  <a:lnTo>
                    <a:pt x="3462" y="2137"/>
                  </a:lnTo>
                  <a:lnTo>
                    <a:pt x="3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>
              <a:off x="251625" y="1994475"/>
              <a:ext cx="131200" cy="131175"/>
            </a:xfrm>
            <a:custGeom>
              <a:rect b="b" l="l" r="r" t="t"/>
              <a:pathLst>
                <a:path extrusionOk="0" h="5247" w="5248">
                  <a:moveTo>
                    <a:pt x="2624" y="0"/>
                  </a:moveTo>
                  <a:lnTo>
                    <a:pt x="2354" y="14"/>
                  </a:lnTo>
                  <a:lnTo>
                    <a:pt x="2097" y="55"/>
                  </a:lnTo>
                  <a:lnTo>
                    <a:pt x="1840" y="122"/>
                  </a:lnTo>
                  <a:lnTo>
                    <a:pt x="1596" y="203"/>
                  </a:lnTo>
                  <a:lnTo>
                    <a:pt x="1380" y="311"/>
                  </a:lnTo>
                  <a:lnTo>
                    <a:pt x="1164" y="447"/>
                  </a:lnTo>
                  <a:lnTo>
                    <a:pt x="961" y="595"/>
                  </a:lnTo>
                  <a:lnTo>
                    <a:pt x="772" y="771"/>
                  </a:lnTo>
                  <a:lnTo>
                    <a:pt x="596" y="960"/>
                  </a:lnTo>
                  <a:lnTo>
                    <a:pt x="447" y="1150"/>
                  </a:lnTo>
                  <a:lnTo>
                    <a:pt x="312" y="1366"/>
                  </a:lnTo>
                  <a:lnTo>
                    <a:pt x="204" y="1596"/>
                  </a:lnTo>
                  <a:lnTo>
                    <a:pt x="123" y="1839"/>
                  </a:lnTo>
                  <a:lnTo>
                    <a:pt x="55" y="2096"/>
                  </a:lnTo>
                  <a:lnTo>
                    <a:pt x="14" y="2353"/>
                  </a:lnTo>
                  <a:lnTo>
                    <a:pt x="1" y="2624"/>
                  </a:lnTo>
                  <a:lnTo>
                    <a:pt x="14" y="2894"/>
                  </a:lnTo>
                  <a:lnTo>
                    <a:pt x="55" y="3151"/>
                  </a:lnTo>
                  <a:lnTo>
                    <a:pt x="123" y="3408"/>
                  </a:lnTo>
                  <a:lnTo>
                    <a:pt x="204" y="3638"/>
                  </a:lnTo>
                  <a:lnTo>
                    <a:pt x="312" y="3868"/>
                  </a:lnTo>
                  <a:lnTo>
                    <a:pt x="447" y="4084"/>
                  </a:lnTo>
                  <a:lnTo>
                    <a:pt x="596" y="4287"/>
                  </a:lnTo>
                  <a:lnTo>
                    <a:pt x="772" y="4476"/>
                  </a:lnTo>
                  <a:lnTo>
                    <a:pt x="961" y="4652"/>
                  </a:lnTo>
                  <a:lnTo>
                    <a:pt x="1164" y="4801"/>
                  </a:lnTo>
                  <a:lnTo>
                    <a:pt x="1380" y="4922"/>
                  </a:lnTo>
                  <a:lnTo>
                    <a:pt x="1596" y="5044"/>
                  </a:lnTo>
                  <a:lnTo>
                    <a:pt x="1840" y="5125"/>
                  </a:lnTo>
                  <a:lnTo>
                    <a:pt x="2097" y="5193"/>
                  </a:lnTo>
                  <a:lnTo>
                    <a:pt x="2354" y="5233"/>
                  </a:lnTo>
                  <a:lnTo>
                    <a:pt x="2624" y="5247"/>
                  </a:lnTo>
                  <a:lnTo>
                    <a:pt x="2894" y="5233"/>
                  </a:lnTo>
                  <a:lnTo>
                    <a:pt x="3151" y="5193"/>
                  </a:lnTo>
                  <a:lnTo>
                    <a:pt x="3408" y="5125"/>
                  </a:lnTo>
                  <a:lnTo>
                    <a:pt x="3638" y="5044"/>
                  </a:lnTo>
                  <a:lnTo>
                    <a:pt x="3868" y="4922"/>
                  </a:lnTo>
                  <a:lnTo>
                    <a:pt x="4084" y="4801"/>
                  </a:lnTo>
                  <a:lnTo>
                    <a:pt x="4287" y="4652"/>
                  </a:lnTo>
                  <a:lnTo>
                    <a:pt x="4476" y="4476"/>
                  </a:lnTo>
                  <a:lnTo>
                    <a:pt x="4652" y="4287"/>
                  </a:lnTo>
                  <a:lnTo>
                    <a:pt x="4801" y="4084"/>
                  </a:lnTo>
                  <a:lnTo>
                    <a:pt x="4936" y="3868"/>
                  </a:lnTo>
                  <a:lnTo>
                    <a:pt x="5044" y="3638"/>
                  </a:lnTo>
                  <a:lnTo>
                    <a:pt x="5126" y="3408"/>
                  </a:lnTo>
                  <a:lnTo>
                    <a:pt x="5193" y="3151"/>
                  </a:lnTo>
                  <a:lnTo>
                    <a:pt x="5234" y="2894"/>
                  </a:lnTo>
                  <a:lnTo>
                    <a:pt x="5247" y="2624"/>
                  </a:lnTo>
                  <a:lnTo>
                    <a:pt x="5234" y="2353"/>
                  </a:lnTo>
                  <a:lnTo>
                    <a:pt x="5193" y="2096"/>
                  </a:lnTo>
                  <a:lnTo>
                    <a:pt x="5126" y="1839"/>
                  </a:lnTo>
                  <a:lnTo>
                    <a:pt x="5044" y="1596"/>
                  </a:lnTo>
                  <a:lnTo>
                    <a:pt x="4936" y="1366"/>
                  </a:lnTo>
                  <a:lnTo>
                    <a:pt x="4801" y="1150"/>
                  </a:lnTo>
                  <a:lnTo>
                    <a:pt x="4652" y="960"/>
                  </a:lnTo>
                  <a:lnTo>
                    <a:pt x="4476" y="771"/>
                  </a:lnTo>
                  <a:lnTo>
                    <a:pt x="4287" y="595"/>
                  </a:lnTo>
                  <a:lnTo>
                    <a:pt x="4084" y="447"/>
                  </a:lnTo>
                  <a:lnTo>
                    <a:pt x="3868" y="311"/>
                  </a:lnTo>
                  <a:lnTo>
                    <a:pt x="3638" y="203"/>
                  </a:lnTo>
                  <a:lnTo>
                    <a:pt x="3408" y="122"/>
                  </a:lnTo>
                  <a:lnTo>
                    <a:pt x="3151" y="55"/>
                  </a:lnTo>
                  <a:lnTo>
                    <a:pt x="2894" y="14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27"/>
            <p:cNvSpPr/>
            <p:nvPr/>
          </p:nvSpPr>
          <p:spPr>
            <a:xfrm>
              <a:off x="238125" y="2157750"/>
              <a:ext cx="158225" cy="217025"/>
            </a:xfrm>
            <a:custGeom>
              <a:rect b="b" l="l" r="r" t="t"/>
              <a:pathLst>
                <a:path extrusionOk="0" h="8681" w="6329">
                  <a:moveTo>
                    <a:pt x="798" y="0"/>
                  </a:moveTo>
                  <a:lnTo>
                    <a:pt x="0" y="1082"/>
                  </a:lnTo>
                  <a:lnTo>
                    <a:pt x="0" y="8681"/>
                  </a:lnTo>
                  <a:lnTo>
                    <a:pt x="6328" y="8681"/>
                  </a:lnTo>
                  <a:lnTo>
                    <a:pt x="6328" y="1082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1" name="Google Shape;1931;p127"/>
          <p:cNvGrpSpPr/>
          <p:nvPr/>
        </p:nvGrpSpPr>
        <p:grpSpPr>
          <a:xfrm>
            <a:off x="6963553" y="820490"/>
            <a:ext cx="274155" cy="474837"/>
            <a:chOff x="5339000" y="2152450"/>
            <a:chExt cx="288250" cy="499250"/>
          </a:xfrm>
        </p:grpSpPr>
        <p:sp>
          <p:nvSpPr>
            <p:cNvPr id="1932" name="Google Shape;1932;p127"/>
            <p:cNvSpPr/>
            <p:nvPr/>
          </p:nvSpPr>
          <p:spPr>
            <a:xfrm>
              <a:off x="5396525" y="2564950"/>
              <a:ext cx="173200" cy="86750"/>
            </a:xfrm>
            <a:custGeom>
              <a:rect b="b" l="l" r="r" t="t"/>
              <a:pathLst>
                <a:path extrusionOk="0" h="3470" w="6928">
                  <a:moveTo>
                    <a:pt x="1" y="0"/>
                  </a:moveTo>
                  <a:lnTo>
                    <a:pt x="1" y="2313"/>
                  </a:lnTo>
                  <a:lnTo>
                    <a:pt x="1157" y="2313"/>
                  </a:lnTo>
                  <a:lnTo>
                    <a:pt x="1157" y="0"/>
                  </a:lnTo>
                  <a:close/>
                  <a:moveTo>
                    <a:pt x="5771" y="0"/>
                  </a:moveTo>
                  <a:lnTo>
                    <a:pt x="5771" y="2313"/>
                  </a:lnTo>
                  <a:lnTo>
                    <a:pt x="6927" y="2313"/>
                  </a:lnTo>
                  <a:lnTo>
                    <a:pt x="6927" y="0"/>
                  </a:lnTo>
                  <a:close/>
                  <a:moveTo>
                    <a:pt x="2886" y="0"/>
                  </a:moveTo>
                  <a:lnTo>
                    <a:pt x="2886" y="3469"/>
                  </a:lnTo>
                  <a:lnTo>
                    <a:pt x="4042" y="3469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rgbClr val="F93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27"/>
            <p:cNvSpPr/>
            <p:nvPr/>
          </p:nvSpPr>
          <p:spPr>
            <a:xfrm>
              <a:off x="5339000" y="2152450"/>
              <a:ext cx="288250" cy="383900"/>
            </a:xfrm>
            <a:custGeom>
              <a:rect b="b" l="l" r="r" t="t"/>
              <a:pathLst>
                <a:path extrusionOk="0" h="15356" w="11530">
                  <a:moveTo>
                    <a:pt x="5771" y="2623"/>
                  </a:moveTo>
                  <a:lnTo>
                    <a:pt x="7941" y="6986"/>
                  </a:lnTo>
                  <a:lnTo>
                    <a:pt x="3589" y="6986"/>
                  </a:lnTo>
                  <a:lnTo>
                    <a:pt x="5771" y="2623"/>
                  </a:lnTo>
                  <a:close/>
                  <a:moveTo>
                    <a:pt x="2302" y="10968"/>
                  </a:moveTo>
                  <a:lnTo>
                    <a:pt x="2302" y="14199"/>
                  </a:lnTo>
                  <a:lnTo>
                    <a:pt x="1145" y="14199"/>
                  </a:lnTo>
                  <a:lnTo>
                    <a:pt x="1145" y="12125"/>
                  </a:lnTo>
                  <a:lnTo>
                    <a:pt x="2302" y="10968"/>
                  </a:lnTo>
                  <a:close/>
                  <a:moveTo>
                    <a:pt x="8072" y="8131"/>
                  </a:moveTo>
                  <a:lnTo>
                    <a:pt x="8072" y="14199"/>
                  </a:lnTo>
                  <a:lnTo>
                    <a:pt x="3458" y="14199"/>
                  </a:lnTo>
                  <a:lnTo>
                    <a:pt x="3458" y="8131"/>
                  </a:lnTo>
                  <a:close/>
                  <a:moveTo>
                    <a:pt x="9228" y="10968"/>
                  </a:moveTo>
                  <a:lnTo>
                    <a:pt x="10385" y="12113"/>
                  </a:lnTo>
                  <a:lnTo>
                    <a:pt x="10385" y="14199"/>
                  </a:lnTo>
                  <a:lnTo>
                    <a:pt x="9228" y="14199"/>
                  </a:lnTo>
                  <a:lnTo>
                    <a:pt x="9228" y="10968"/>
                  </a:lnTo>
                  <a:close/>
                  <a:moveTo>
                    <a:pt x="5759" y="0"/>
                  </a:moveTo>
                  <a:lnTo>
                    <a:pt x="2302" y="6974"/>
                  </a:lnTo>
                  <a:lnTo>
                    <a:pt x="2302" y="6986"/>
                  </a:lnTo>
                  <a:lnTo>
                    <a:pt x="2302" y="9335"/>
                  </a:lnTo>
                  <a:lnTo>
                    <a:pt x="1" y="11636"/>
                  </a:lnTo>
                  <a:lnTo>
                    <a:pt x="1" y="15356"/>
                  </a:lnTo>
                  <a:lnTo>
                    <a:pt x="11529" y="15356"/>
                  </a:lnTo>
                  <a:lnTo>
                    <a:pt x="11529" y="11636"/>
                  </a:lnTo>
                  <a:lnTo>
                    <a:pt x="9228" y="9335"/>
                  </a:lnTo>
                  <a:lnTo>
                    <a:pt x="9228" y="6986"/>
                  </a:lnTo>
                  <a:lnTo>
                    <a:pt x="9228" y="6974"/>
                  </a:lnTo>
                  <a:lnTo>
                    <a:pt x="5759" y="0"/>
                  </a:lnTo>
                  <a:close/>
                </a:path>
              </a:pathLst>
            </a:custGeom>
            <a:solidFill>
              <a:srgbClr val="F93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4" name="Google Shape;1934;p127"/>
          <p:cNvGrpSpPr/>
          <p:nvPr/>
        </p:nvGrpSpPr>
        <p:grpSpPr>
          <a:xfrm>
            <a:off x="4352115" y="2829690"/>
            <a:ext cx="383663" cy="380057"/>
            <a:chOff x="4357300" y="3081925"/>
            <a:chExt cx="441550" cy="437400"/>
          </a:xfrm>
        </p:grpSpPr>
        <p:sp>
          <p:nvSpPr>
            <p:cNvPr id="1935" name="Google Shape;1935;p127"/>
            <p:cNvSpPr/>
            <p:nvPr/>
          </p:nvSpPr>
          <p:spPr>
            <a:xfrm>
              <a:off x="4578075" y="3145875"/>
              <a:ext cx="220775" cy="226675"/>
            </a:xfrm>
            <a:custGeom>
              <a:rect b="b" l="l" r="r" t="t"/>
              <a:pathLst>
                <a:path extrusionOk="0" h="9067" w="8831">
                  <a:moveTo>
                    <a:pt x="7710" y="1"/>
                  </a:moveTo>
                  <a:lnTo>
                    <a:pt x="6590" y="1121"/>
                  </a:lnTo>
                  <a:lnTo>
                    <a:pt x="7710" y="2241"/>
                  </a:lnTo>
                  <a:lnTo>
                    <a:pt x="8830" y="1121"/>
                  </a:lnTo>
                  <a:lnTo>
                    <a:pt x="7710" y="1"/>
                  </a:lnTo>
                  <a:close/>
                  <a:moveTo>
                    <a:pt x="3832" y="4292"/>
                  </a:moveTo>
                  <a:lnTo>
                    <a:pt x="1886" y="6225"/>
                  </a:lnTo>
                  <a:lnTo>
                    <a:pt x="1780" y="6202"/>
                  </a:lnTo>
                  <a:lnTo>
                    <a:pt x="1674" y="6178"/>
                  </a:lnTo>
                  <a:lnTo>
                    <a:pt x="1568" y="6166"/>
                  </a:lnTo>
                  <a:lnTo>
                    <a:pt x="1450" y="6155"/>
                  </a:lnTo>
                  <a:lnTo>
                    <a:pt x="1297" y="6166"/>
                  </a:lnTo>
                  <a:lnTo>
                    <a:pt x="1155" y="6190"/>
                  </a:lnTo>
                  <a:lnTo>
                    <a:pt x="1014" y="6225"/>
                  </a:lnTo>
                  <a:lnTo>
                    <a:pt x="884" y="6273"/>
                  </a:lnTo>
                  <a:lnTo>
                    <a:pt x="755" y="6332"/>
                  </a:lnTo>
                  <a:lnTo>
                    <a:pt x="637" y="6414"/>
                  </a:lnTo>
                  <a:lnTo>
                    <a:pt x="531" y="6497"/>
                  </a:lnTo>
                  <a:lnTo>
                    <a:pt x="424" y="6591"/>
                  </a:lnTo>
                  <a:lnTo>
                    <a:pt x="330" y="6685"/>
                  </a:lnTo>
                  <a:lnTo>
                    <a:pt x="248" y="6803"/>
                  </a:lnTo>
                  <a:lnTo>
                    <a:pt x="177" y="6921"/>
                  </a:lnTo>
                  <a:lnTo>
                    <a:pt x="106" y="7051"/>
                  </a:lnTo>
                  <a:lnTo>
                    <a:pt x="59" y="7180"/>
                  </a:lnTo>
                  <a:lnTo>
                    <a:pt x="24" y="7322"/>
                  </a:lnTo>
                  <a:lnTo>
                    <a:pt x="0" y="7463"/>
                  </a:lnTo>
                  <a:lnTo>
                    <a:pt x="0" y="7617"/>
                  </a:lnTo>
                  <a:lnTo>
                    <a:pt x="0" y="7758"/>
                  </a:lnTo>
                  <a:lnTo>
                    <a:pt x="24" y="7911"/>
                  </a:lnTo>
                  <a:lnTo>
                    <a:pt x="59" y="8041"/>
                  </a:lnTo>
                  <a:lnTo>
                    <a:pt x="106" y="8182"/>
                  </a:lnTo>
                  <a:lnTo>
                    <a:pt x="177" y="8312"/>
                  </a:lnTo>
                  <a:lnTo>
                    <a:pt x="248" y="8430"/>
                  </a:lnTo>
                  <a:lnTo>
                    <a:pt x="330" y="8536"/>
                  </a:lnTo>
                  <a:lnTo>
                    <a:pt x="424" y="8642"/>
                  </a:lnTo>
                  <a:lnTo>
                    <a:pt x="531" y="8736"/>
                  </a:lnTo>
                  <a:lnTo>
                    <a:pt x="637" y="8819"/>
                  </a:lnTo>
                  <a:lnTo>
                    <a:pt x="755" y="8890"/>
                  </a:lnTo>
                  <a:lnTo>
                    <a:pt x="884" y="8949"/>
                  </a:lnTo>
                  <a:lnTo>
                    <a:pt x="1014" y="8996"/>
                  </a:lnTo>
                  <a:lnTo>
                    <a:pt x="1155" y="9043"/>
                  </a:lnTo>
                  <a:lnTo>
                    <a:pt x="1297" y="9055"/>
                  </a:lnTo>
                  <a:lnTo>
                    <a:pt x="1450" y="9067"/>
                  </a:lnTo>
                  <a:lnTo>
                    <a:pt x="1603" y="9055"/>
                  </a:lnTo>
                  <a:lnTo>
                    <a:pt x="1745" y="9043"/>
                  </a:lnTo>
                  <a:lnTo>
                    <a:pt x="1886" y="8996"/>
                  </a:lnTo>
                  <a:lnTo>
                    <a:pt x="2016" y="8949"/>
                  </a:lnTo>
                  <a:lnTo>
                    <a:pt x="2146" y="8890"/>
                  </a:lnTo>
                  <a:lnTo>
                    <a:pt x="2264" y="8819"/>
                  </a:lnTo>
                  <a:lnTo>
                    <a:pt x="2370" y="8736"/>
                  </a:lnTo>
                  <a:lnTo>
                    <a:pt x="2476" y="8642"/>
                  </a:lnTo>
                  <a:lnTo>
                    <a:pt x="2570" y="8536"/>
                  </a:lnTo>
                  <a:lnTo>
                    <a:pt x="2653" y="8430"/>
                  </a:lnTo>
                  <a:lnTo>
                    <a:pt x="2723" y="8312"/>
                  </a:lnTo>
                  <a:lnTo>
                    <a:pt x="2794" y="8182"/>
                  </a:lnTo>
                  <a:lnTo>
                    <a:pt x="2841" y="8041"/>
                  </a:lnTo>
                  <a:lnTo>
                    <a:pt x="2877" y="7911"/>
                  </a:lnTo>
                  <a:lnTo>
                    <a:pt x="2900" y="7758"/>
                  </a:lnTo>
                  <a:lnTo>
                    <a:pt x="2900" y="7617"/>
                  </a:lnTo>
                  <a:lnTo>
                    <a:pt x="2900" y="7499"/>
                  </a:lnTo>
                  <a:lnTo>
                    <a:pt x="2888" y="7393"/>
                  </a:lnTo>
                  <a:lnTo>
                    <a:pt x="2865" y="7286"/>
                  </a:lnTo>
                  <a:lnTo>
                    <a:pt x="2841" y="7180"/>
                  </a:lnTo>
                  <a:lnTo>
                    <a:pt x="4775" y="5235"/>
                  </a:lnTo>
                  <a:lnTo>
                    <a:pt x="3832" y="4292"/>
                  </a:lnTo>
                  <a:close/>
                </a:path>
              </a:pathLst>
            </a:custGeom>
            <a:solidFill>
              <a:srgbClr val="26D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27"/>
            <p:cNvSpPr/>
            <p:nvPr/>
          </p:nvSpPr>
          <p:spPr>
            <a:xfrm>
              <a:off x="4357300" y="3246675"/>
              <a:ext cx="181600" cy="181875"/>
            </a:xfrm>
            <a:custGeom>
              <a:rect b="b" l="l" r="r" t="t"/>
              <a:pathLst>
                <a:path extrusionOk="0" h="7275" w="7264">
                  <a:moveTo>
                    <a:pt x="1451" y="1"/>
                  </a:moveTo>
                  <a:lnTo>
                    <a:pt x="1451" y="1345"/>
                  </a:lnTo>
                  <a:lnTo>
                    <a:pt x="7263" y="1345"/>
                  </a:lnTo>
                  <a:lnTo>
                    <a:pt x="7263" y="1"/>
                  </a:lnTo>
                  <a:close/>
                  <a:moveTo>
                    <a:pt x="1" y="2971"/>
                  </a:moveTo>
                  <a:lnTo>
                    <a:pt x="1" y="4304"/>
                  </a:lnTo>
                  <a:lnTo>
                    <a:pt x="5813" y="4304"/>
                  </a:lnTo>
                  <a:lnTo>
                    <a:pt x="5813" y="2971"/>
                  </a:lnTo>
                  <a:close/>
                  <a:moveTo>
                    <a:pt x="1451" y="5931"/>
                  </a:moveTo>
                  <a:lnTo>
                    <a:pt x="1451" y="7275"/>
                  </a:lnTo>
                  <a:lnTo>
                    <a:pt x="7263" y="7275"/>
                  </a:lnTo>
                  <a:lnTo>
                    <a:pt x="7263" y="5931"/>
                  </a:lnTo>
                  <a:close/>
                </a:path>
              </a:pathLst>
            </a:custGeom>
            <a:solidFill>
              <a:srgbClr val="26D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27"/>
            <p:cNvSpPr/>
            <p:nvPr/>
          </p:nvSpPr>
          <p:spPr>
            <a:xfrm>
              <a:off x="4478150" y="3081925"/>
              <a:ext cx="316575" cy="437400"/>
            </a:xfrm>
            <a:custGeom>
              <a:rect b="b" l="l" r="r" t="t"/>
              <a:pathLst>
                <a:path extrusionOk="0" h="17496" w="12663">
                  <a:moveTo>
                    <a:pt x="3879" y="0"/>
                  </a:moveTo>
                  <a:lnTo>
                    <a:pt x="3879" y="1899"/>
                  </a:lnTo>
                  <a:lnTo>
                    <a:pt x="6897" y="1899"/>
                  </a:lnTo>
                  <a:lnTo>
                    <a:pt x="6897" y="0"/>
                  </a:lnTo>
                  <a:close/>
                  <a:moveTo>
                    <a:pt x="5388" y="2960"/>
                  </a:moveTo>
                  <a:lnTo>
                    <a:pt x="4999" y="2971"/>
                  </a:lnTo>
                  <a:lnTo>
                    <a:pt x="4598" y="3007"/>
                  </a:lnTo>
                  <a:lnTo>
                    <a:pt x="4209" y="3054"/>
                  </a:lnTo>
                  <a:lnTo>
                    <a:pt x="3832" y="3125"/>
                  </a:lnTo>
                  <a:lnTo>
                    <a:pt x="3467" y="3219"/>
                  </a:lnTo>
                  <a:lnTo>
                    <a:pt x="3101" y="3337"/>
                  </a:lnTo>
                  <a:lnTo>
                    <a:pt x="2736" y="3466"/>
                  </a:lnTo>
                  <a:lnTo>
                    <a:pt x="2394" y="3608"/>
                  </a:lnTo>
                  <a:lnTo>
                    <a:pt x="2052" y="3773"/>
                  </a:lnTo>
                  <a:lnTo>
                    <a:pt x="1722" y="3962"/>
                  </a:lnTo>
                  <a:lnTo>
                    <a:pt x="1403" y="4150"/>
                  </a:lnTo>
                  <a:lnTo>
                    <a:pt x="1097" y="4362"/>
                  </a:lnTo>
                  <a:lnTo>
                    <a:pt x="802" y="4598"/>
                  </a:lnTo>
                  <a:lnTo>
                    <a:pt x="519" y="4834"/>
                  </a:lnTo>
                  <a:lnTo>
                    <a:pt x="260" y="5093"/>
                  </a:lnTo>
                  <a:lnTo>
                    <a:pt x="0" y="5365"/>
                  </a:lnTo>
                  <a:lnTo>
                    <a:pt x="1816" y="5365"/>
                  </a:lnTo>
                  <a:lnTo>
                    <a:pt x="2016" y="5235"/>
                  </a:lnTo>
                  <a:lnTo>
                    <a:pt x="2205" y="5105"/>
                  </a:lnTo>
                  <a:lnTo>
                    <a:pt x="2405" y="4987"/>
                  </a:lnTo>
                  <a:lnTo>
                    <a:pt x="2618" y="4869"/>
                  </a:lnTo>
                  <a:lnTo>
                    <a:pt x="2818" y="4763"/>
                  </a:lnTo>
                  <a:lnTo>
                    <a:pt x="3042" y="4669"/>
                  </a:lnTo>
                  <a:lnTo>
                    <a:pt x="3254" y="4586"/>
                  </a:lnTo>
                  <a:lnTo>
                    <a:pt x="3478" y="4504"/>
                  </a:lnTo>
                  <a:lnTo>
                    <a:pt x="3702" y="4433"/>
                  </a:lnTo>
                  <a:lnTo>
                    <a:pt x="3938" y="4362"/>
                  </a:lnTo>
                  <a:lnTo>
                    <a:pt x="4174" y="4315"/>
                  </a:lnTo>
                  <a:lnTo>
                    <a:pt x="4410" y="4268"/>
                  </a:lnTo>
                  <a:lnTo>
                    <a:pt x="4657" y="4233"/>
                  </a:lnTo>
                  <a:lnTo>
                    <a:pt x="4893" y="4209"/>
                  </a:lnTo>
                  <a:lnTo>
                    <a:pt x="5141" y="4197"/>
                  </a:lnTo>
                  <a:lnTo>
                    <a:pt x="5388" y="4186"/>
                  </a:lnTo>
                  <a:lnTo>
                    <a:pt x="5706" y="4197"/>
                  </a:lnTo>
                  <a:lnTo>
                    <a:pt x="6013" y="4221"/>
                  </a:lnTo>
                  <a:lnTo>
                    <a:pt x="6308" y="4256"/>
                  </a:lnTo>
                  <a:lnTo>
                    <a:pt x="6602" y="4315"/>
                  </a:lnTo>
                  <a:lnTo>
                    <a:pt x="6897" y="4386"/>
                  </a:lnTo>
                  <a:lnTo>
                    <a:pt x="7180" y="4457"/>
                  </a:lnTo>
                  <a:lnTo>
                    <a:pt x="7463" y="4563"/>
                  </a:lnTo>
                  <a:lnTo>
                    <a:pt x="7734" y="4669"/>
                  </a:lnTo>
                  <a:lnTo>
                    <a:pt x="8005" y="4787"/>
                  </a:lnTo>
                  <a:lnTo>
                    <a:pt x="8265" y="4917"/>
                  </a:lnTo>
                  <a:lnTo>
                    <a:pt x="8524" y="5070"/>
                  </a:lnTo>
                  <a:lnTo>
                    <a:pt x="8760" y="5223"/>
                  </a:lnTo>
                  <a:lnTo>
                    <a:pt x="9007" y="5388"/>
                  </a:lnTo>
                  <a:lnTo>
                    <a:pt x="9231" y="5577"/>
                  </a:lnTo>
                  <a:lnTo>
                    <a:pt x="9444" y="5765"/>
                  </a:lnTo>
                  <a:lnTo>
                    <a:pt x="9656" y="5966"/>
                  </a:lnTo>
                  <a:lnTo>
                    <a:pt x="9856" y="6166"/>
                  </a:lnTo>
                  <a:lnTo>
                    <a:pt x="10045" y="6390"/>
                  </a:lnTo>
                  <a:lnTo>
                    <a:pt x="10234" y="6614"/>
                  </a:lnTo>
                  <a:lnTo>
                    <a:pt x="10399" y="6850"/>
                  </a:lnTo>
                  <a:lnTo>
                    <a:pt x="10552" y="7098"/>
                  </a:lnTo>
                  <a:lnTo>
                    <a:pt x="10693" y="7357"/>
                  </a:lnTo>
                  <a:lnTo>
                    <a:pt x="10835" y="7616"/>
                  </a:lnTo>
                  <a:lnTo>
                    <a:pt x="10953" y="7876"/>
                  </a:lnTo>
                  <a:lnTo>
                    <a:pt x="11059" y="8159"/>
                  </a:lnTo>
                  <a:lnTo>
                    <a:pt x="11153" y="8430"/>
                  </a:lnTo>
                  <a:lnTo>
                    <a:pt x="11236" y="8724"/>
                  </a:lnTo>
                  <a:lnTo>
                    <a:pt x="11306" y="9007"/>
                  </a:lnTo>
                  <a:lnTo>
                    <a:pt x="11354" y="9314"/>
                  </a:lnTo>
                  <a:lnTo>
                    <a:pt x="11401" y="9609"/>
                  </a:lnTo>
                  <a:lnTo>
                    <a:pt x="11424" y="9915"/>
                  </a:lnTo>
                  <a:lnTo>
                    <a:pt x="11424" y="10222"/>
                  </a:lnTo>
                  <a:lnTo>
                    <a:pt x="11424" y="10540"/>
                  </a:lnTo>
                  <a:lnTo>
                    <a:pt x="11401" y="10847"/>
                  </a:lnTo>
                  <a:lnTo>
                    <a:pt x="11354" y="11141"/>
                  </a:lnTo>
                  <a:lnTo>
                    <a:pt x="11306" y="11448"/>
                  </a:lnTo>
                  <a:lnTo>
                    <a:pt x="11236" y="11731"/>
                  </a:lnTo>
                  <a:lnTo>
                    <a:pt x="11153" y="12025"/>
                  </a:lnTo>
                  <a:lnTo>
                    <a:pt x="11059" y="12297"/>
                  </a:lnTo>
                  <a:lnTo>
                    <a:pt x="10953" y="12580"/>
                  </a:lnTo>
                  <a:lnTo>
                    <a:pt x="10835" y="12839"/>
                  </a:lnTo>
                  <a:lnTo>
                    <a:pt x="10693" y="13098"/>
                  </a:lnTo>
                  <a:lnTo>
                    <a:pt x="10552" y="13358"/>
                  </a:lnTo>
                  <a:lnTo>
                    <a:pt x="10399" y="13605"/>
                  </a:lnTo>
                  <a:lnTo>
                    <a:pt x="10234" y="13841"/>
                  </a:lnTo>
                  <a:lnTo>
                    <a:pt x="10045" y="14065"/>
                  </a:lnTo>
                  <a:lnTo>
                    <a:pt x="9856" y="14289"/>
                  </a:lnTo>
                  <a:lnTo>
                    <a:pt x="9656" y="14489"/>
                  </a:lnTo>
                  <a:lnTo>
                    <a:pt x="9444" y="14690"/>
                  </a:lnTo>
                  <a:lnTo>
                    <a:pt x="9231" y="14878"/>
                  </a:lnTo>
                  <a:lnTo>
                    <a:pt x="9007" y="15067"/>
                  </a:lnTo>
                  <a:lnTo>
                    <a:pt x="8760" y="15232"/>
                  </a:lnTo>
                  <a:lnTo>
                    <a:pt x="8524" y="15385"/>
                  </a:lnTo>
                  <a:lnTo>
                    <a:pt x="8265" y="15539"/>
                  </a:lnTo>
                  <a:lnTo>
                    <a:pt x="8005" y="15668"/>
                  </a:lnTo>
                  <a:lnTo>
                    <a:pt x="7734" y="15786"/>
                  </a:lnTo>
                  <a:lnTo>
                    <a:pt x="7463" y="15892"/>
                  </a:lnTo>
                  <a:lnTo>
                    <a:pt x="7180" y="15987"/>
                  </a:lnTo>
                  <a:lnTo>
                    <a:pt x="6897" y="16069"/>
                  </a:lnTo>
                  <a:lnTo>
                    <a:pt x="6602" y="16140"/>
                  </a:lnTo>
                  <a:lnTo>
                    <a:pt x="6308" y="16199"/>
                  </a:lnTo>
                  <a:lnTo>
                    <a:pt x="6013" y="16234"/>
                  </a:lnTo>
                  <a:lnTo>
                    <a:pt x="5706" y="16258"/>
                  </a:lnTo>
                  <a:lnTo>
                    <a:pt x="5388" y="16270"/>
                  </a:lnTo>
                  <a:lnTo>
                    <a:pt x="5164" y="16258"/>
                  </a:lnTo>
                  <a:lnTo>
                    <a:pt x="4952" y="16246"/>
                  </a:lnTo>
                  <a:lnTo>
                    <a:pt x="4728" y="16222"/>
                  </a:lnTo>
                  <a:lnTo>
                    <a:pt x="4516" y="16199"/>
                  </a:lnTo>
                  <a:lnTo>
                    <a:pt x="4304" y="16163"/>
                  </a:lnTo>
                  <a:lnTo>
                    <a:pt x="4091" y="16116"/>
                  </a:lnTo>
                  <a:lnTo>
                    <a:pt x="3879" y="16069"/>
                  </a:lnTo>
                  <a:lnTo>
                    <a:pt x="3679" y="16010"/>
                  </a:lnTo>
                  <a:lnTo>
                    <a:pt x="3467" y="15951"/>
                  </a:lnTo>
                  <a:lnTo>
                    <a:pt x="3266" y="15880"/>
                  </a:lnTo>
                  <a:lnTo>
                    <a:pt x="3077" y="15798"/>
                  </a:lnTo>
                  <a:lnTo>
                    <a:pt x="2877" y="15715"/>
                  </a:lnTo>
                  <a:lnTo>
                    <a:pt x="2688" y="15621"/>
                  </a:lnTo>
                  <a:lnTo>
                    <a:pt x="2512" y="15527"/>
                  </a:lnTo>
                  <a:lnTo>
                    <a:pt x="2323" y="15421"/>
                  </a:lnTo>
                  <a:lnTo>
                    <a:pt x="2146" y="15315"/>
                  </a:lnTo>
                  <a:lnTo>
                    <a:pt x="213" y="15315"/>
                  </a:lnTo>
                  <a:lnTo>
                    <a:pt x="460" y="15562"/>
                  </a:lnTo>
                  <a:lnTo>
                    <a:pt x="731" y="15798"/>
                  </a:lnTo>
                  <a:lnTo>
                    <a:pt x="1003" y="16010"/>
                  </a:lnTo>
                  <a:lnTo>
                    <a:pt x="1285" y="16222"/>
                  </a:lnTo>
                  <a:lnTo>
                    <a:pt x="1592" y="16411"/>
                  </a:lnTo>
                  <a:lnTo>
                    <a:pt x="1899" y="16600"/>
                  </a:lnTo>
                  <a:lnTo>
                    <a:pt x="2205" y="16753"/>
                  </a:lnTo>
                  <a:lnTo>
                    <a:pt x="2535" y="16906"/>
                  </a:lnTo>
                  <a:lnTo>
                    <a:pt x="2865" y="17036"/>
                  </a:lnTo>
                  <a:lnTo>
                    <a:pt x="3207" y="17154"/>
                  </a:lnTo>
                  <a:lnTo>
                    <a:pt x="3561" y="17260"/>
                  </a:lnTo>
                  <a:lnTo>
                    <a:pt x="3915" y="17342"/>
                  </a:lnTo>
                  <a:lnTo>
                    <a:pt x="4268" y="17413"/>
                  </a:lnTo>
                  <a:lnTo>
                    <a:pt x="4645" y="17460"/>
                  </a:lnTo>
                  <a:lnTo>
                    <a:pt x="5011" y="17484"/>
                  </a:lnTo>
                  <a:lnTo>
                    <a:pt x="5388" y="17496"/>
                  </a:lnTo>
                  <a:lnTo>
                    <a:pt x="5765" y="17484"/>
                  </a:lnTo>
                  <a:lnTo>
                    <a:pt x="6131" y="17460"/>
                  </a:lnTo>
                  <a:lnTo>
                    <a:pt x="6496" y="17413"/>
                  </a:lnTo>
                  <a:lnTo>
                    <a:pt x="6850" y="17342"/>
                  </a:lnTo>
                  <a:lnTo>
                    <a:pt x="7204" y="17260"/>
                  </a:lnTo>
                  <a:lnTo>
                    <a:pt x="7546" y="17166"/>
                  </a:lnTo>
                  <a:lnTo>
                    <a:pt x="7888" y="17048"/>
                  </a:lnTo>
                  <a:lnTo>
                    <a:pt x="8218" y="16918"/>
                  </a:lnTo>
                  <a:lnTo>
                    <a:pt x="8536" y="16776"/>
                  </a:lnTo>
                  <a:lnTo>
                    <a:pt x="8854" y="16611"/>
                  </a:lnTo>
                  <a:lnTo>
                    <a:pt x="9161" y="16435"/>
                  </a:lnTo>
                  <a:lnTo>
                    <a:pt x="9455" y="16246"/>
                  </a:lnTo>
                  <a:lnTo>
                    <a:pt x="9738" y="16046"/>
                  </a:lnTo>
                  <a:lnTo>
                    <a:pt x="10010" y="15833"/>
                  </a:lnTo>
                  <a:lnTo>
                    <a:pt x="10281" y="15609"/>
                  </a:lnTo>
                  <a:lnTo>
                    <a:pt x="10528" y="15362"/>
                  </a:lnTo>
                  <a:lnTo>
                    <a:pt x="10764" y="15114"/>
                  </a:lnTo>
                  <a:lnTo>
                    <a:pt x="11000" y="14843"/>
                  </a:lnTo>
                  <a:lnTo>
                    <a:pt x="11212" y="14572"/>
                  </a:lnTo>
                  <a:lnTo>
                    <a:pt x="11413" y="14289"/>
                  </a:lnTo>
                  <a:lnTo>
                    <a:pt x="11601" y="13994"/>
                  </a:lnTo>
                  <a:lnTo>
                    <a:pt x="11778" y="13688"/>
                  </a:lnTo>
                  <a:lnTo>
                    <a:pt x="11943" y="13369"/>
                  </a:lnTo>
                  <a:lnTo>
                    <a:pt x="12085" y="13051"/>
                  </a:lnTo>
                  <a:lnTo>
                    <a:pt x="12214" y="12721"/>
                  </a:lnTo>
                  <a:lnTo>
                    <a:pt x="12332" y="12391"/>
                  </a:lnTo>
                  <a:lnTo>
                    <a:pt x="12426" y="12037"/>
                  </a:lnTo>
                  <a:lnTo>
                    <a:pt x="12509" y="11695"/>
                  </a:lnTo>
                  <a:lnTo>
                    <a:pt x="12580" y="11330"/>
                  </a:lnTo>
                  <a:lnTo>
                    <a:pt x="12627" y="10964"/>
                  </a:lnTo>
                  <a:lnTo>
                    <a:pt x="12650" y="10599"/>
                  </a:lnTo>
                  <a:lnTo>
                    <a:pt x="12662" y="10222"/>
                  </a:lnTo>
                  <a:lnTo>
                    <a:pt x="12650" y="9856"/>
                  </a:lnTo>
                  <a:lnTo>
                    <a:pt x="12627" y="9491"/>
                  </a:lnTo>
                  <a:lnTo>
                    <a:pt x="12580" y="9125"/>
                  </a:lnTo>
                  <a:lnTo>
                    <a:pt x="12509" y="8760"/>
                  </a:lnTo>
                  <a:lnTo>
                    <a:pt x="12426" y="8418"/>
                  </a:lnTo>
                  <a:lnTo>
                    <a:pt x="12332" y="8064"/>
                  </a:lnTo>
                  <a:lnTo>
                    <a:pt x="12214" y="7734"/>
                  </a:lnTo>
                  <a:lnTo>
                    <a:pt x="12085" y="7404"/>
                  </a:lnTo>
                  <a:lnTo>
                    <a:pt x="11943" y="7086"/>
                  </a:lnTo>
                  <a:lnTo>
                    <a:pt x="11778" y="6767"/>
                  </a:lnTo>
                  <a:lnTo>
                    <a:pt x="11601" y="6461"/>
                  </a:lnTo>
                  <a:lnTo>
                    <a:pt x="11413" y="6166"/>
                  </a:lnTo>
                  <a:lnTo>
                    <a:pt x="11212" y="5883"/>
                  </a:lnTo>
                  <a:lnTo>
                    <a:pt x="11000" y="5612"/>
                  </a:lnTo>
                  <a:lnTo>
                    <a:pt x="10764" y="5341"/>
                  </a:lnTo>
                  <a:lnTo>
                    <a:pt x="10528" y="5093"/>
                  </a:lnTo>
                  <a:lnTo>
                    <a:pt x="10281" y="4846"/>
                  </a:lnTo>
                  <a:lnTo>
                    <a:pt x="10010" y="4622"/>
                  </a:lnTo>
                  <a:lnTo>
                    <a:pt x="9738" y="4410"/>
                  </a:lnTo>
                  <a:lnTo>
                    <a:pt x="9455" y="4209"/>
                  </a:lnTo>
                  <a:lnTo>
                    <a:pt x="9161" y="4009"/>
                  </a:lnTo>
                  <a:lnTo>
                    <a:pt x="8854" y="3844"/>
                  </a:lnTo>
                  <a:lnTo>
                    <a:pt x="8536" y="3679"/>
                  </a:lnTo>
                  <a:lnTo>
                    <a:pt x="8218" y="3537"/>
                  </a:lnTo>
                  <a:lnTo>
                    <a:pt x="7888" y="3408"/>
                  </a:lnTo>
                  <a:lnTo>
                    <a:pt x="7546" y="3290"/>
                  </a:lnTo>
                  <a:lnTo>
                    <a:pt x="7204" y="3195"/>
                  </a:lnTo>
                  <a:lnTo>
                    <a:pt x="6850" y="3113"/>
                  </a:lnTo>
                  <a:lnTo>
                    <a:pt x="6496" y="3042"/>
                  </a:lnTo>
                  <a:lnTo>
                    <a:pt x="6131" y="2995"/>
                  </a:lnTo>
                  <a:lnTo>
                    <a:pt x="5765" y="2971"/>
                  </a:lnTo>
                  <a:lnTo>
                    <a:pt x="5388" y="2960"/>
                  </a:lnTo>
                  <a:close/>
                </a:path>
              </a:pathLst>
            </a:custGeom>
            <a:solidFill>
              <a:srgbClr val="26D0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8" name="Google Shape;1938;p127"/>
          <p:cNvGrpSpPr/>
          <p:nvPr/>
        </p:nvGrpSpPr>
        <p:grpSpPr>
          <a:xfrm>
            <a:off x="6933175" y="2819807"/>
            <a:ext cx="334912" cy="399822"/>
            <a:chOff x="4994975" y="3271225"/>
            <a:chExt cx="430700" cy="514175"/>
          </a:xfrm>
        </p:grpSpPr>
        <p:sp>
          <p:nvSpPr>
            <p:cNvPr id="1939" name="Google Shape;1939;p127"/>
            <p:cNvSpPr/>
            <p:nvPr/>
          </p:nvSpPr>
          <p:spPr>
            <a:xfrm>
              <a:off x="4994975" y="3462225"/>
              <a:ext cx="430700" cy="323175"/>
            </a:xfrm>
            <a:custGeom>
              <a:rect b="b" l="l" r="r" t="t"/>
              <a:pathLst>
                <a:path extrusionOk="0" h="12927" w="17228">
                  <a:moveTo>
                    <a:pt x="10683" y="1501"/>
                  </a:moveTo>
                  <a:lnTo>
                    <a:pt x="12373" y="5476"/>
                  </a:lnTo>
                  <a:lnTo>
                    <a:pt x="12184" y="5693"/>
                  </a:lnTo>
                  <a:lnTo>
                    <a:pt x="10818" y="4327"/>
                  </a:lnTo>
                  <a:lnTo>
                    <a:pt x="9412" y="5733"/>
                  </a:lnTo>
                  <a:lnTo>
                    <a:pt x="9033" y="5368"/>
                  </a:lnTo>
                  <a:lnTo>
                    <a:pt x="10683" y="1501"/>
                  </a:lnTo>
                  <a:close/>
                  <a:moveTo>
                    <a:pt x="4922" y="5314"/>
                  </a:moveTo>
                  <a:lnTo>
                    <a:pt x="6126" y="8167"/>
                  </a:lnTo>
                  <a:lnTo>
                    <a:pt x="6180" y="8140"/>
                  </a:lnTo>
                  <a:lnTo>
                    <a:pt x="4801" y="11385"/>
                  </a:lnTo>
                  <a:lnTo>
                    <a:pt x="2340" y="11385"/>
                  </a:lnTo>
                  <a:lnTo>
                    <a:pt x="4922" y="5314"/>
                  </a:lnTo>
                  <a:close/>
                  <a:moveTo>
                    <a:pt x="10818" y="6504"/>
                  </a:moveTo>
                  <a:lnTo>
                    <a:pt x="12278" y="7951"/>
                  </a:lnTo>
                  <a:lnTo>
                    <a:pt x="13049" y="7045"/>
                  </a:lnTo>
                  <a:lnTo>
                    <a:pt x="14901" y="11385"/>
                  </a:lnTo>
                  <a:lnTo>
                    <a:pt x="6477" y="11385"/>
                  </a:lnTo>
                  <a:lnTo>
                    <a:pt x="8384" y="6896"/>
                  </a:lnTo>
                  <a:lnTo>
                    <a:pt x="9412" y="7910"/>
                  </a:lnTo>
                  <a:lnTo>
                    <a:pt x="10818" y="6504"/>
                  </a:lnTo>
                  <a:close/>
                  <a:moveTo>
                    <a:pt x="9682" y="0"/>
                  </a:moveTo>
                  <a:lnTo>
                    <a:pt x="9033" y="1515"/>
                  </a:lnTo>
                  <a:lnTo>
                    <a:pt x="6991" y="6247"/>
                  </a:lnTo>
                  <a:lnTo>
                    <a:pt x="4922" y="1393"/>
                  </a:lnTo>
                  <a:lnTo>
                    <a:pt x="1" y="12927"/>
                  </a:lnTo>
                  <a:lnTo>
                    <a:pt x="17227" y="12927"/>
                  </a:lnTo>
                  <a:lnTo>
                    <a:pt x="12359" y="1515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27"/>
            <p:cNvSpPr/>
            <p:nvPr/>
          </p:nvSpPr>
          <p:spPr>
            <a:xfrm>
              <a:off x="5195775" y="3271225"/>
              <a:ext cx="132525" cy="181900"/>
            </a:xfrm>
            <a:custGeom>
              <a:rect b="b" l="l" r="r" t="t"/>
              <a:pathLst>
                <a:path extrusionOk="0" h="7276" w="5301">
                  <a:moveTo>
                    <a:pt x="2651" y="1"/>
                  </a:moveTo>
                  <a:lnTo>
                    <a:pt x="2502" y="28"/>
                  </a:lnTo>
                  <a:lnTo>
                    <a:pt x="2367" y="68"/>
                  </a:lnTo>
                  <a:lnTo>
                    <a:pt x="2231" y="136"/>
                  </a:lnTo>
                  <a:lnTo>
                    <a:pt x="2123" y="231"/>
                  </a:lnTo>
                  <a:lnTo>
                    <a:pt x="2029" y="339"/>
                  </a:lnTo>
                  <a:lnTo>
                    <a:pt x="1961" y="460"/>
                  </a:lnTo>
                  <a:lnTo>
                    <a:pt x="1920" y="609"/>
                  </a:lnTo>
                  <a:lnTo>
                    <a:pt x="1907" y="758"/>
                  </a:lnTo>
                  <a:lnTo>
                    <a:pt x="1920" y="907"/>
                  </a:lnTo>
                  <a:lnTo>
                    <a:pt x="1961" y="1055"/>
                  </a:lnTo>
                  <a:lnTo>
                    <a:pt x="2029" y="1177"/>
                  </a:lnTo>
                  <a:lnTo>
                    <a:pt x="2123" y="1285"/>
                  </a:lnTo>
                  <a:lnTo>
                    <a:pt x="2231" y="1380"/>
                  </a:lnTo>
                  <a:lnTo>
                    <a:pt x="2367" y="1447"/>
                  </a:lnTo>
                  <a:lnTo>
                    <a:pt x="2502" y="1488"/>
                  </a:lnTo>
                  <a:lnTo>
                    <a:pt x="2651" y="1502"/>
                  </a:lnTo>
                  <a:lnTo>
                    <a:pt x="2799" y="1488"/>
                  </a:lnTo>
                  <a:lnTo>
                    <a:pt x="2948" y="1447"/>
                  </a:lnTo>
                  <a:lnTo>
                    <a:pt x="3070" y="1380"/>
                  </a:lnTo>
                  <a:lnTo>
                    <a:pt x="3178" y="1285"/>
                  </a:lnTo>
                  <a:lnTo>
                    <a:pt x="3273" y="1177"/>
                  </a:lnTo>
                  <a:lnTo>
                    <a:pt x="3340" y="1055"/>
                  </a:lnTo>
                  <a:lnTo>
                    <a:pt x="3394" y="907"/>
                  </a:lnTo>
                  <a:lnTo>
                    <a:pt x="3408" y="758"/>
                  </a:lnTo>
                  <a:lnTo>
                    <a:pt x="3394" y="609"/>
                  </a:lnTo>
                  <a:lnTo>
                    <a:pt x="3340" y="460"/>
                  </a:lnTo>
                  <a:lnTo>
                    <a:pt x="3273" y="339"/>
                  </a:lnTo>
                  <a:lnTo>
                    <a:pt x="3178" y="231"/>
                  </a:lnTo>
                  <a:lnTo>
                    <a:pt x="3070" y="136"/>
                  </a:lnTo>
                  <a:lnTo>
                    <a:pt x="2948" y="68"/>
                  </a:lnTo>
                  <a:lnTo>
                    <a:pt x="2799" y="28"/>
                  </a:lnTo>
                  <a:lnTo>
                    <a:pt x="2651" y="1"/>
                  </a:lnTo>
                  <a:close/>
                  <a:moveTo>
                    <a:pt x="325" y="893"/>
                  </a:moveTo>
                  <a:lnTo>
                    <a:pt x="0" y="1474"/>
                  </a:lnTo>
                  <a:lnTo>
                    <a:pt x="1718" y="2394"/>
                  </a:lnTo>
                  <a:lnTo>
                    <a:pt x="1718" y="7275"/>
                  </a:lnTo>
                  <a:lnTo>
                    <a:pt x="2542" y="7275"/>
                  </a:lnTo>
                  <a:lnTo>
                    <a:pt x="2542" y="4192"/>
                  </a:lnTo>
                  <a:lnTo>
                    <a:pt x="2759" y="4192"/>
                  </a:lnTo>
                  <a:lnTo>
                    <a:pt x="2759" y="7275"/>
                  </a:lnTo>
                  <a:lnTo>
                    <a:pt x="3597" y="7275"/>
                  </a:lnTo>
                  <a:lnTo>
                    <a:pt x="3597" y="2394"/>
                  </a:lnTo>
                  <a:lnTo>
                    <a:pt x="5301" y="1474"/>
                  </a:lnTo>
                  <a:lnTo>
                    <a:pt x="4976" y="893"/>
                  </a:lnTo>
                  <a:lnTo>
                    <a:pt x="3381" y="1718"/>
                  </a:lnTo>
                  <a:lnTo>
                    <a:pt x="1920" y="1718"/>
                  </a:lnTo>
                  <a:lnTo>
                    <a:pt x="325" y="8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127"/>
          <p:cNvGrpSpPr/>
          <p:nvPr/>
        </p:nvGrpSpPr>
        <p:grpSpPr>
          <a:xfrm>
            <a:off x="1817461" y="2852292"/>
            <a:ext cx="334878" cy="334853"/>
            <a:chOff x="5655100" y="1606925"/>
            <a:chExt cx="330450" cy="330425"/>
          </a:xfrm>
        </p:grpSpPr>
        <p:sp>
          <p:nvSpPr>
            <p:cNvPr id="1942" name="Google Shape;1942;p127"/>
            <p:cNvSpPr/>
            <p:nvPr/>
          </p:nvSpPr>
          <p:spPr>
            <a:xfrm>
              <a:off x="5655100" y="1606925"/>
              <a:ext cx="330450" cy="330425"/>
            </a:xfrm>
            <a:custGeom>
              <a:rect b="b" l="l" r="r" t="t"/>
              <a:pathLst>
                <a:path extrusionOk="0" h="13217" w="13218">
                  <a:moveTo>
                    <a:pt x="5862" y="1003"/>
                  </a:moveTo>
                  <a:lnTo>
                    <a:pt x="6098" y="1023"/>
                  </a:lnTo>
                  <a:lnTo>
                    <a:pt x="6324" y="1052"/>
                  </a:lnTo>
                  <a:lnTo>
                    <a:pt x="6550" y="1092"/>
                  </a:lnTo>
                  <a:lnTo>
                    <a:pt x="6776" y="1141"/>
                  </a:lnTo>
                  <a:lnTo>
                    <a:pt x="7002" y="1210"/>
                  </a:lnTo>
                  <a:lnTo>
                    <a:pt x="7209" y="1278"/>
                  </a:lnTo>
                  <a:lnTo>
                    <a:pt x="7425" y="1367"/>
                  </a:lnTo>
                  <a:lnTo>
                    <a:pt x="7632" y="1455"/>
                  </a:lnTo>
                  <a:lnTo>
                    <a:pt x="7828" y="1554"/>
                  </a:lnTo>
                  <a:lnTo>
                    <a:pt x="8025" y="1672"/>
                  </a:lnTo>
                  <a:lnTo>
                    <a:pt x="8212" y="1790"/>
                  </a:lnTo>
                  <a:lnTo>
                    <a:pt x="8389" y="1918"/>
                  </a:lnTo>
                  <a:lnTo>
                    <a:pt x="8566" y="2055"/>
                  </a:lnTo>
                  <a:lnTo>
                    <a:pt x="8733" y="2203"/>
                  </a:lnTo>
                  <a:lnTo>
                    <a:pt x="8890" y="2350"/>
                  </a:lnTo>
                  <a:lnTo>
                    <a:pt x="9048" y="2517"/>
                  </a:lnTo>
                  <a:lnTo>
                    <a:pt x="9195" y="2685"/>
                  </a:lnTo>
                  <a:lnTo>
                    <a:pt x="9333" y="2862"/>
                  </a:lnTo>
                  <a:lnTo>
                    <a:pt x="9461" y="3039"/>
                  </a:lnTo>
                  <a:lnTo>
                    <a:pt x="9579" y="3225"/>
                  </a:lnTo>
                  <a:lnTo>
                    <a:pt x="9687" y="3422"/>
                  </a:lnTo>
                  <a:lnTo>
                    <a:pt x="9795" y="3619"/>
                  </a:lnTo>
                  <a:lnTo>
                    <a:pt x="9884" y="3825"/>
                  </a:lnTo>
                  <a:lnTo>
                    <a:pt x="9972" y="4032"/>
                  </a:lnTo>
                  <a:lnTo>
                    <a:pt x="10041" y="4248"/>
                  </a:lnTo>
                  <a:lnTo>
                    <a:pt x="10100" y="4464"/>
                  </a:lnTo>
                  <a:lnTo>
                    <a:pt x="10159" y="4691"/>
                  </a:lnTo>
                  <a:lnTo>
                    <a:pt x="10198" y="4917"/>
                  </a:lnTo>
                  <a:lnTo>
                    <a:pt x="10228" y="5153"/>
                  </a:lnTo>
                  <a:lnTo>
                    <a:pt x="10247" y="5389"/>
                  </a:lnTo>
                  <a:lnTo>
                    <a:pt x="10247" y="5625"/>
                  </a:lnTo>
                  <a:lnTo>
                    <a:pt x="10247" y="5861"/>
                  </a:lnTo>
                  <a:lnTo>
                    <a:pt x="10228" y="6097"/>
                  </a:lnTo>
                  <a:lnTo>
                    <a:pt x="10198" y="6333"/>
                  </a:lnTo>
                  <a:lnTo>
                    <a:pt x="10159" y="6559"/>
                  </a:lnTo>
                  <a:lnTo>
                    <a:pt x="10100" y="6785"/>
                  </a:lnTo>
                  <a:lnTo>
                    <a:pt x="10041" y="7001"/>
                  </a:lnTo>
                  <a:lnTo>
                    <a:pt x="9972" y="7218"/>
                  </a:lnTo>
                  <a:lnTo>
                    <a:pt x="9884" y="7424"/>
                  </a:lnTo>
                  <a:lnTo>
                    <a:pt x="9795" y="7631"/>
                  </a:lnTo>
                  <a:lnTo>
                    <a:pt x="9687" y="7827"/>
                  </a:lnTo>
                  <a:lnTo>
                    <a:pt x="9579" y="8024"/>
                  </a:lnTo>
                  <a:lnTo>
                    <a:pt x="9461" y="8211"/>
                  </a:lnTo>
                  <a:lnTo>
                    <a:pt x="9333" y="8398"/>
                  </a:lnTo>
                  <a:lnTo>
                    <a:pt x="9195" y="8565"/>
                  </a:lnTo>
                  <a:lnTo>
                    <a:pt x="9048" y="8732"/>
                  </a:lnTo>
                  <a:lnTo>
                    <a:pt x="8890" y="8899"/>
                  </a:lnTo>
                  <a:lnTo>
                    <a:pt x="8733" y="9047"/>
                  </a:lnTo>
                  <a:lnTo>
                    <a:pt x="8566" y="9194"/>
                  </a:lnTo>
                  <a:lnTo>
                    <a:pt x="8389" y="9332"/>
                  </a:lnTo>
                  <a:lnTo>
                    <a:pt x="8212" y="9460"/>
                  </a:lnTo>
                  <a:lnTo>
                    <a:pt x="8025" y="9578"/>
                  </a:lnTo>
                  <a:lnTo>
                    <a:pt x="7828" y="9696"/>
                  </a:lnTo>
                  <a:lnTo>
                    <a:pt x="7632" y="9794"/>
                  </a:lnTo>
                  <a:lnTo>
                    <a:pt x="7425" y="9892"/>
                  </a:lnTo>
                  <a:lnTo>
                    <a:pt x="7209" y="9971"/>
                  </a:lnTo>
                  <a:lnTo>
                    <a:pt x="7002" y="10040"/>
                  </a:lnTo>
                  <a:lnTo>
                    <a:pt x="6776" y="10109"/>
                  </a:lnTo>
                  <a:lnTo>
                    <a:pt x="6550" y="10158"/>
                  </a:lnTo>
                  <a:lnTo>
                    <a:pt x="6324" y="10197"/>
                  </a:lnTo>
                  <a:lnTo>
                    <a:pt x="6098" y="10227"/>
                  </a:lnTo>
                  <a:lnTo>
                    <a:pt x="5862" y="10246"/>
                  </a:lnTo>
                  <a:lnTo>
                    <a:pt x="5626" y="10256"/>
                  </a:lnTo>
                  <a:lnTo>
                    <a:pt x="5380" y="10246"/>
                  </a:lnTo>
                  <a:lnTo>
                    <a:pt x="5154" y="10227"/>
                  </a:lnTo>
                  <a:lnTo>
                    <a:pt x="4918" y="10197"/>
                  </a:lnTo>
                  <a:lnTo>
                    <a:pt x="4691" y="10158"/>
                  </a:lnTo>
                  <a:lnTo>
                    <a:pt x="4465" y="10109"/>
                  </a:lnTo>
                  <a:lnTo>
                    <a:pt x="4249" y="10040"/>
                  </a:lnTo>
                  <a:lnTo>
                    <a:pt x="4033" y="9971"/>
                  </a:lnTo>
                  <a:lnTo>
                    <a:pt x="3826" y="9892"/>
                  </a:lnTo>
                  <a:lnTo>
                    <a:pt x="3620" y="9794"/>
                  </a:lnTo>
                  <a:lnTo>
                    <a:pt x="3413" y="9696"/>
                  </a:lnTo>
                  <a:lnTo>
                    <a:pt x="3226" y="9578"/>
                  </a:lnTo>
                  <a:lnTo>
                    <a:pt x="3039" y="9460"/>
                  </a:lnTo>
                  <a:lnTo>
                    <a:pt x="2853" y="9332"/>
                  </a:lnTo>
                  <a:lnTo>
                    <a:pt x="2676" y="9194"/>
                  </a:lnTo>
                  <a:lnTo>
                    <a:pt x="2508" y="9047"/>
                  </a:lnTo>
                  <a:lnTo>
                    <a:pt x="2351" y="8899"/>
                  </a:lnTo>
                  <a:lnTo>
                    <a:pt x="2194" y="8732"/>
                  </a:lnTo>
                  <a:lnTo>
                    <a:pt x="2056" y="8565"/>
                  </a:lnTo>
                  <a:lnTo>
                    <a:pt x="1918" y="8398"/>
                  </a:lnTo>
                  <a:lnTo>
                    <a:pt x="1791" y="8211"/>
                  </a:lnTo>
                  <a:lnTo>
                    <a:pt x="1663" y="8024"/>
                  </a:lnTo>
                  <a:lnTo>
                    <a:pt x="1555" y="7827"/>
                  </a:lnTo>
                  <a:lnTo>
                    <a:pt x="1456" y="7631"/>
                  </a:lnTo>
                  <a:lnTo>
                    <a:pt x="1358" y="7424"/>
                  </a:lnTo>
                  <a:lnTo>
                    <a:pt x="1279" y="7218"/>
                  </a:lnTo>
                  <a:lnTo>
                    <a:pt x="1201" y="7001"/>
                  </a:lnTo>
                  <a:lnTo>
                    <a:pt x="1142" y="6785"/>
                  </a:lnTo>
                  <a:lnTo>
                    <a:pt x="1092" y="6559"/>
                  </a:lnTo>
                  <a:lnTo>
                    <a:pt x="1053" y="6333"/>
                  </a:lnTo>
                  <a:lnTo>
                    <a:pt x="1024" y="6097"/>
                  </a:lnTo>
                  <a:lnTo>
                    <a:pt x="1004" y="5861"/>
                  </a:lnTo>
                  <a:lnTo>
                    <a:pt x="994" y="5625"/>
                  </a:lnTo>
                  <a:lnTo>
                    <a:pt x="1004" y="5389"/>
                  </a:lnTo>
                  <a:lnTo>
                    <a:pt x="1024" y="5153"/>
                  </a:lnTo>
                  <a:lnTo>
                    <a:pt x="1053" y="4917"/>
                  </a:lnTo>
                  <a:lnTo>
                    <a:pt x="1092" y="4691"/>
                  </a:lnTo>
                  <a:lnTo>
                    <a:pt x="1142" y="4464"/>
                  </a:lnTo>
                  <a:lnTo>
                    <a:pt x="1201" y="4248"/>
                  </a:lnTo>
                  <a:lnTo>
                    <a:pt x="1279" y="4032"/>
                  </a:lnTo>
                  <a:lnTo>
                    <a:pt x="1358" y="3825"/>
                  </a:lnTo>
                  <a:lnTo>
                    <a:pt x="1456" y="3619"/>
                  </a:lnTo>
                  <a:lnTo>
                    <a:pt x="1555" y="3422"/>
                  </a:lnTo>
                  <a:lnTo>
                    <a:pt x="1663" y="3225"/>
                  </a:lnTo>
                  <a:lnTo>
                    <a:pt x="1791" y="3039"/>
                  </a:lnTo>
                  <a:lnTo>
                    <a:pt x="1918" y="2862"/>
                  </a:lnTo>
                  <a:lnTo>
                    <a:pt x="2056" y="2685"/>
                  </a:lnTo>
                  <a:lnTo>
                    <a:pt x="2194" y="2517"/>
                  </a:lnTo>
                  <a:lnTo>
                    <a:pt x="2351" y="2350"/>
                  </a:lnTo>
                  <a:lnTo>
                    <a:pt x="2508" y="2203"/>
                  </a:lnTo>
                  <a:lnTo>
                    <a:pt x="2676" y="2055"/>
                  </a:lnTo>
                  <a:lnTo>
                    <a:pt x="2853" y="1918"/>
                  </a:lnTo>
                  <a:lnTo>
                    <a:pt x="3039" y="1790"/>
                  </a:lnTo>
                  <a:lnTo>
                    <a:pt x="3226" y="1672"/>
                  </a:lnTo>
                  <a:lnTo>
                    <a:pt x="3413" y="1554"/>
                  </a:lnTo>
                  <a:lnTo>
                    <a:pt x="3620" y="1455"/>
                  </a:lnTo>
                  <a:lnTo>
                    <a:pt x="3826" y="1367"/>
                  </a:lnTo>
                  <a:lnTo>
                    <a:pt x="4033" y="1278"/>
                  </a:lnTo>
                  <a:lnTo>
                    <a:pt x="4249" y="1210"/>
                  </a:lnTo>
                  <a:lnTo>
                    <a:pt x="4465" y="1141"/>
                  </a:lnTo>
                  <a:lnTo>
                    <a:pt x="4691" y="1092"/>
                  </a:lnTo>
                  <a:lnTo>
                    <a:pt x="4918" y="1052"/>
                  </a:lnTo>
                  <a:lnTo>
                    <a:pt x="5154" y="1023"/>
                  </a:lnTo>
                  <a:lnTo>
                    <a:pt x="5380" y="1003"/>
                  </a:lnTo>
                  <a:close/>
                  <a:moveTo>
                    <a:pt x="5626" y="0"/>
                  </a:moveTo>
                  <a:lnTo>
                    <a:pt x="5340" y="10"/>
                  </a:lnTo>
                  <a:lnTo>
                    <a:pt x="5065" y="30"/>
                  </a:lnTo>
                  <a:lnTo>
                    <a:pt x="4790" y="69"/>
                  </a:lnTo>
                  <a:lnTo>
                    <a:pt x="4514" y="108"/>
                  </a:lnTo>
                  <a:lnTo>
                    <a:pt x="4249" y="167"/>
                  </a:lnTo>
                  <a:lnTo>
                    <a:pt x="3983" y="246"/>
                  </a:lnTo>
                  <a:lnTo>
                    <a:pt x="3728" y="334"/>
                  </a:lnTo>
                  <a:lnTo>
                    <a:pt x="3472" y="433"/>
                  </a:lnTo>
                  <a:lnTo>
                    <a:pt x="3216" y="541"/>
                  </a:lnTo>
                  <a:lnTo>
                    <a:pt x="2971" y="659"/>
                  </a:lnTo>
                  <a:lnTo>
                    <a:pt x="2735" y="797"/>
                  </a:lnTo>
                  <a:lnTo>
                    <a:pt x="2508" y="944"/>
                  </a:lnTo>
                  <a:lnTo>
                    <a:pt x="2282" y="1101"/>
                  </a:lnTo>
                  <a:lnTo>
                    <a:pt x="2066" y="1278"/>
                  </a:lnTo>
                  <a:lnTo>
                    <a:pt x="1850" y="1455"/>
                  </a:lnTo>
                  <a:lnTo>
                    <a:pt x="1643" y="1652"/>
                  </a:lnTo>
                  <a:lnTo>
                    <a:pt x="1456" y="1849"/>
                  </a:lnTo>
                  <a:lnTo>
                    <a:pt x="1269" y="2065"/>
                  </a:lnTo>
                  <a:lnTo>
                    <a:pt x="1102" y="2281"/>
                  </a:lnTo>
                  <a:lnTo>
                    <a:pt x="945" y="2508"/>
                  </a:lnTo>
                  <a:lnTo>
                    <a:pt x="797" y="2744"/>
                  </a:lnTo>
                  <a:lnTo>
                    <a:pt x="660" y="2980"/>
                  </a:lnTo>
                  <a:lnTo>
                    <a:pt x="532" y="3225"/>
                  </a:lnTo>
                  <a:lnTo>
                    <a:pt x="424" y="3471"/>
                  </a:lnTo>
                  <a:lnTo>
                    <a:pt x="325" y="3727"/>
                  </a:lnTo>
                  <a:lnTo>
                    <a:pt x="237" y="3992"/>
                  </a:lnTo>
                  <a:lnTo>
                    <a:pt x="168" y="4248"/>
                  </a:lnTo>
                  <a:lnTo>
                    <a:pt x="109" y="4523"/>
                  </a:lnTo>
                  <a:lnTo>
                    <a:pt x="60" y="4789"/>
                  </a:lnTo>
                  <a:lnTo>
                    <a:pt x="30" y="5064"/>
                  </a:lnTo>
                  <a:lnTo>
                    <a:pt x="11" y="5349"/>
                  </a:lnTo>
                  <a:lnTo>
                    <a:pt x="1" y="5625"/>
                  </a:lnTo>
                  <a:lnTo>
                    <a:pt x="11" y="5910"/>
                  </a:lnTo>
                  <a:lnTo>
                    <a:pt x="30" y="6185"/>
                  </a:lnTo>
                  <a:lnTo>
                    <a:pt x="60" y="6461"/>
                  </a:lnTo>
                  <a:lnTo>
                    <a:pt x="109" y="6726"/>
                  </a:lnTo>
                  <a:lnTo>
                    <a:pt x="168" y="7001"/>
                  </a:lnTo>
                  <a:lnTo>
                    <a:pt x="237" y="7267"/>
                  </a:lnTo>
                  <a:lnTo>
                    <a:pt x="325" y="7523"/>
                  </a:lnTo>
                  <a:lnTo>
                    <a:pt x="424" y="7778"/>
                  </a:lnTo>
                  <a:lnTo>
                    <a:pt x="532" y="8024"/>
                  </a:lnTo>
                  <a:lnTo>
                    <a:pt x="660" y="8270"/>
                  </a:lnTo>
                  <a:lnTo>
                    <a:pt x="797" y="8506"/>
                  </a:lnTo>
                  <a:lnTo>
                    <a:pt x="945" y="8742"/>
                  </a:lnTo>
                  <a:lnTo>
                    <a:pt x="1102" y="8968"/>
                  </a:lnTo>
                  <a:lnTo>
                    <a:pt x="1269" y="9184"/>
                  </a:lnTo>
                  <a:lnTo>
                    <a:pt x="1456" y="9401"/>
                  </a:lnTo>
                  <a:lnTo>
                    <a:pt x="1643" y="9597"/>
                  </a:lnTo>
                  <a:lnTo>
                    <a:pt x="1850" y="9794"/>
                  </a:lnTo>
                  <a:lnTo>
                    <a:pt x="2066" y="9971"/>
                  </a:lnTo>
                  <a:lnTo>
                    <a:pt x="2282" y="10148"/>
                  </a:lnTo>
                  <a:lnTo>
                    <a:pt x="2508" y="10305"/>
                  </a:lnTo>
                  <a:lnTo>
                    <a:pt x="2735" y="10453"/>
                  </a:lnTo>
                  <a:lnTo>
                    <a:pt x="2971" y="10591"/>
                  </a:lnTo>
                  <a:lnTo>
                    <a:pt x="3216" y="10709"/>
                  </a:lnTo>
                  <a:lnTo>
                    <a:pt x="3472" y="10817"/>
                  </a:lnTo>
                  <a:lnTo>
                    <a:pt x="3728" y="10915"/>
                  </a:lnTo>
                  <a:lnTo>
                    <a:pt x="3983" y="11004"/>
                  </a:lnTo>
                  <a:lnTo>
                    <a:pt x="4249" y="11082"/>
                  </a:lnTo>
                  <a:lnTo>
                    <a:pt x="4514" y="11141"/>
                  </a:lnTo>
                  <a:lnTo>
                    <a:pt x="4790" y="11190"/>
                  </a:lnTo>
                  <a:lnTo>
                    <a:pt x="5065" y="11220"/>
                  </a:lnTo>
                  <a:lnTo>
                    <a:pt x="5340" y="11240"/>
                  </a:lnTo>
                  <a:lnTo>
                    <a:pt x="5626" y="11249"/>
                  </a:lnTo>
                  <a:lnTo>
                    <a:pt x="5842" y="11240"/>
                  </a:lnTo>
                  <a:lnTo>
                    <a:pt x="6058" y="11230"/>
                  </a:lnTo>
                  <a:lnTo>
                    <a:pt x="6275" y="11210"/>
                  </a:lnTo>
                  <a:lnTo>
                    <a:pt x="6481" y="11181"/>
                  </a:lnTo>
                  <a:lnTo>
                    <a:pt x="6697" y="11141"/>
                  </a:lnTo>
                  <a:lnTo>
                    <a:pt x="6904" y="11102"/>
                  </a:lnTo>
                  <a:lnTo>
                    <a:pt x="7110" y="11053"/>
                  </a:lnTo>
                  <a:lnTo>
                    <a:pt x="7317" y="10994"/>
                  </a:lnTo>
                  <a:lnTo>
                    <a:pt x="7514" y="10925"/>
                  </a:lnTo>
                  <a:lnTo>
                    <a:pt x="7710" y="10846"/>
                  </a:lnTo>
                  <a:lnTo>
                    <a:pt x="7907" y="10768"/>
                  </a:lnTo>
                  <a:lnTo>
                    <a:pt x="8104" y="10679"/>
                  </a:lnTo>
                  <a:lnTo>
                    <a:pt x="8291" y="10581"/>
                  </a:lnTo>
                  <a:lnTo>
                    <a:pt x="8477" y="10473"/>
                  </a:lnTo>
                  <a:lnTo>
                    <a:pt x="8654" y="10364"/>
                  </a:lnTo>
                  <a:lnTo>
                    <a:pt x="8831" y="10246"/>
                  </a:lnTo>
                  <a:lnTo>
                    <a:pt x="11811" y="13216"/>
                  </a:lnTo>
                  <a:lnTo>
                    <a:pt x="13217" y="11810"/>
                  </a:lnTo>
                  <a:lnTo>
                    <a:pt x="10238" y="8830"/>
                  </a:lnTo>
                  <a:lnTo>
                    <a:pt x="10356" y="8653"/>
                  </a:lnTo>
                  <a:lnTo>
                    <a:pt x="10474" y="8476"/>
                  </a:lnTo>
                  <a:lnTo>
                    <a:pt x="10572" y="8290"/>
                  </a:lnTo>
                  <a:lnTo>
                    <a:pt x="10670" y="8103"/>
                  </a:lnTo>
                  <a:lnTo>
                    <a:pt x="10759" y="7906"/>
                  </a:lnTo>
                  <a:lnTo>
                    <a:pt x="10847" y="7719"/>
                  </a:lnTo>
                  <a:lnTo>
                    <a:pt x="10916" y="7513"/>
                  </a:lnTo>
                  <a:lnTo>
                    <a:pt x="10985" y="7316"/>
                  </a:lnTo>
                  <a:lnTo>
                    <a:pt x="11044" y="7110"/>
                  </a:lnTo>
                  <a:lnTo>
                    <a:pt x="11093" y="6903"/>
                  </a:lnTo>
                  <a:lnTo>
                    <a:pt x="11142" y="6697"/>
                  </a:lnTo>
                  <a:lnTo>
                    <a:pt x="11182" y="6490"/>
                  </a:lnTo>
                  <a:lnTo>
                    <a:pt x="11211" y="6274"/>
                  </a:lnTo>
                  <a:lnTo>
                    <a:pt x="11231" y="6057"/>
                  </a:lnTo>
                  <a:lnTo>
                    <a:pt x="11241" y="5841"/>
                  </a:lnTo>
                  <a:lnTo>
                    <a:pt x="11241" y="5625"/>
                  </a:lnTo>
                  <a:lnTo>
                    <a:pt x="11241" y="5349"/>
                  </a:lnTo>
                  <a:lnTo>
                    <a:pt x="11221" y="5064"/>
                  </a:lnTo>
                  <a:lnTo>
                    <a:pt x="11182" y="4789"/>
                  </a:lnTo>
                  <a:lnTo>
                    <a:pt x="11132" y="4523"/>
                  </a:lnTo>
                  <a:lnTo>
                    <a:pt x="11073" y="4248"/>
                  </a:lnTo>
                  <a:lnTo>
                    <a:pt x="11005" y="3992"/>
                  </a:lnTo>
                  <a:lnTo>
                    <a:pt x="10916" y="3727"/>
                  </a:lnTo>
                  <a:lnTo>
                    <a:pt x="10818" y="3471"/>
                  </a:lnTo>
                  <a:lnTo>
                    <a:pt x="10710" y="3225"/>
                  </a:lnTo>
                  <a:lnTo>
                    <a:pt x="10582" y="2980"/>
                  </a:lnTo>
                  <a:lnTo>
                    <a:pt x="10454" y="2744"/>
                  </a:lnTo>
                  <a:lnTo>
                    <a:pt x="10306" y="2508"/>
                  </a:lnTo>
                  <a:lnTo>
                    <a:pt x="10139" y="2281"/>
                  </a:lnTo>
                  <a:lnTo>
                    <a:pt x="9972" y="2065"/>
                  </a:lnTo>
                  <a:lnTo>
                    <a:pt x="9795" y="1849"/>
                  </a:lnTo>
                  <a:lnTo>
                    <a:pt x="9598" y="1652"/>
                  </a:lnTo>
                  <a:lnTo>
                    <a:pt x="9392" y="1455"/>
                  </a:lnTo>
                  <a:lnTo>
                    <a:pt x="9185" y="1278"/>
                  </a:lnTo>
                  <a:lnTo>
                    <a:pt x="8969" y="1101"/>
                  </a:lnTo>
                  <a:lnTo>
                    <a:pt x="8743" y="944"/>
                  </a:lnTo>
                  <a:lnTo>
                    <a:pt x="8507" y="797"/>
                  </a:lnTo>
                  <a:lnTo>
                    <a:pt x="8271" y="659"/>
                  </a:lnTo>
                  <a:lnTo>
                    <a:pt x="8025" y="541"/>
                  </a:lnTo>
                  <a:lnTo>
                    <a:pt x="7779" y="433"/>
                  </a:lnTo>
                  <a:lnTo>
                    <a:pt x="7523" y="334"/>
                  </a:lnTo>
                  <a:lnTo>
                    <a:pt x="7258" y="246"/>
                  </a:lnTo>
                  <a:lnTo>
                    <a:pt x="6992" y="167"/>
                  </a:lnTo>
                  <a:lnTo>
                    <a:pt x="6727" y="108"/>
                  </a:lnTo>
                  <a:lnTo>
                    <a:pt x="6452" y="69"/>
                  </a:lnTo>
                  <a:lnTo>
                    <a:pt x="6176" y="30"/>
                  </a:lnTo>
                  <a:lnTo>
                    <a:pt x="5901" y="10"/>
                  </a:lnTo>
                  <a:lnTo>
                    <a:pt x="56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27"/>
            <p:cNvSpPr/>
            <p:nvPr/>
          </p:nvSpPr>
          <p:spPr>
            <a:xfrm>
              <a:off x="5705750" y="1698125"/>
              <a:ext cx="179975" cy="98850"/>
            </a:xfrm>
            <a:custGeom>
              <a:rect b="b" l="l" r="r" t="t"/>
              <a:pathLst>
                <a:path extrusionOk="0" h="3954" w="7199">
                  <a:moveTo>
                    <a:pt x="2036" y="89"/>
                  </a:moveTo>
                  <a:lnTo>
                    <a:pt x="1" y="1387"/>
                  </a:lnTo>
                  <a:lnTo>
                    <a:pt x="1" y="2105"/>
                  </a:lnTo>
                  <a:lnTo>
                    <a:pt x="2036" y="3403"/>
                  </a:lnTo>
                  <a:lnTo>
                    <a:pt x="2036" y="2232"/>
                  </a:lnTo>
                  <a:lnTo>
                    <a:pt x="1220" y="1751"/>
                  </a:lnTo>
                  <a:lnTo>
                    <a:pt x="2036" y="1259"/>
                  </a:lnTo>
                  <a:lnTo>
                    <a:pt x="2036" y="89"/>
                  </a:lnTo>
                  <a:close/>
                  <a:moveTo>
                    <a:pt x="5163" y="89"/>
                  </a:moveTo>
                  <a:lnTo>
                    <a:pt x="5163" y="1259"/>
                  </a:lnTo>
                  <a:lnTo>
                    <a:pt x="5969" y="1751"/>
                  </a:lnTo>
                  <a:lnTo>
                    <a:pt x="5163" y="2232"/>
                  </a:lnTo>
                  <a:lnTo>
                    <a:pt x="5163" y="3403"/>
                  </a:lnTo>
                  <a:lnTo>
                    <a:pt x="7199" y="2105"/>
                  </a:lnTo>
                  <a:lnTo>
                    <a:pt x="7199" y="1387"/>
                  </a:lnTo>
                  <a:lnTo>
                    <a:pt x="5163" y="89"/>
                  </a:lnTo>
                  <a:close/>
                  <a:moveTo>
                    <a:pt x="3845" y="0"/>
                  </a:moveTo>
                  <a:lnTo>
                    <a:pt x="2341" y="3953"/>
                  </a:lnTo>
                  <a:lnTo>
                    <a:pt x="3403" y="3953"/>
                  </a:lnTo>
                  <a:lnTo>
                    <a:pt x="4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4" name="Google Shape;1944;p127"/>
          <p:cNvSpPr/>
          <p:nvPr/>
        </p:nvSpPr>
        <p:spPr>
          <a:xfrm>
            <a:off x="1852648" y="972358"/>
            <a:ext cx="274162" cy="273380"/>
          </a:xfrm>
          <a:custGeom>
            <a:rect b="b" l="l" r="r" t="t"/>
            <a:pathLst>
              <a:path extrusionOk="0" h="15025" w="15068">
                <a:moveTo>
                  <a:pt x="7746" y="3353"/>
                </a:moveTo>
                <a:lnTo>
                  <a:pt x="7958" y="3374"/>
                </a:lnTo>
                <a:lnTo>
                  <a:pt x="8171" y="3395"/>
                </a:lnTo>
                <a:lnTo>
                  <a:pt x="8372" y="3438"/>
                </a:lnTo>
                <a:lnTo>
                  <a:pt x="8574" y="3480"/>
                </a:lnTo>
                <a:lnTo>
                  <a:pt x="8775" y="3544"/>
                </a:lnTo>
                <a:lnTo>
                  <a:pt x="8966" y="3608"/>
                </a:lnTo>
                <a:lnTo>
                  <a:pt x="9157" y="3682"/>
                </a:lnTo>
                <a:lnTo>
                  <a:pt x="9338" y="3767"/>
                </a:lnTo>
                <a:lnTo>
                  <a:pt x="9518" y="3852"/>
                </a:lnTo>
                <a:lnTo>
                  <a:pt x="9688" y="3958"/>
                </a:lnTo>
                <a:lnTo>
                  <a:pt x="9858" y="4064"/>
                </a:lnTo>
                <a:lnTo>
                  <a:pt x="10027" y="4181"/>
                </a:lnTo>
                <a:lnTo>
                  <a:pt x="10187" y="4308"/>
                </a:lnTo>
                <a:lnTo>
                  <a:pt x="10335" y="4435"/>
                </a:lnTo>
                <a:lnTo>
                  <a:pt x="10473" y="4573"/>
                </a:lnTo>
                <a:lnTo>
                  <a:pt x="10611" y="4711"/>
                </a:lnTo>
                <a:lnTo>
                  <a:pt x="10749" y="4870"/>
                </a:lnTo>
                <a:lnTo>
                  <a:pt x="10866" y="5030"/>
                </a:lnTo>
                <a:lnTo>
                  <a:pt x="10982" y="5189"/>
                </a:lnTo>
                <a:lnTo>
                  <a:pt x="11099" y="5358"/>
                </a:lnTo>
                <a:lnTo>
                  <a:pt x="11195" y="5528"/>
                </a:lnTo>
                <a:lnTo>
                  <a:pt x="11290" y="5709"/>
                </a:lnTo>
                <a:lnTo>
                  <a:pt x="11375" y="5900"/>
                </a:lnTo>
                <a:lnTo>
                  <a:pt x="11449" y="6080"/>
                </a:lnTo>
                <a:lnTo>
                  <a:pt x="11513" y="6282"/>
                </a:lnTo>
                <a:lnTo>
                  <a:pt x="11566" y="6473"/>
                </a:lnTo>
                <a:lnTo>
                  <a:pt x="11608" y="6674"/>
                </a:lnTo>
                <a:lnTo>
                  <a:pt x="11651" y="6886"/>
                </a:lnTo>
                <a:lnTo>
                  <a:pt x="11672" y="7088"/>
                </a:lnTo>
                <a:lnTo>
                  <a:pt x="11693" y="7300"/>
                </a:lnTo>
                <a:lnTo>
                  <a:pt x="11693" y="7512"/>
                </a:lnTo>
                <a:lnTo>
                  <a:pt x="11693" y="7735"/>
                </a:lnTo>
                <a:lnTo>
                  <a:pt x="11672" y="7937"/>
                </a:lnTo>
                <a:lnTo>
                  <a:pt x="11651" y="8149"/>
                </a:lnTo>
                <a:lnTo>
                  <a:pt x="11608" y="8351"/>
                </a:lnTo>
                <a:lnTo>
                  <a:pt x="11566" y="8552"/>
                </a:lnTo>
                <a:lnTo>
                  <a:pt x="11513" y="8754"/>
                </a:lnTo>
                <a:lnTo>
                  <a:pt x="11449" y="8945"/>
                </a:lnTo>
                <a:lnTo>
                  <a:pt x="11375" y="9136"/>
                </a:lnTo>
                <a:lnTo>
                  <a:pt x="11290" y="9316"/>
                </a:lnTo>
                <a:lnTo>
                  <a:pt x="11195" y="9497"/>
                </a:lnTo>
                <a:lnTo>
                  <a:pt x="11099" y="9677"/>
                </a:lnTo>
                <a:lnTo>
                  <a:pt x="10982" y="9847"/>
                </a:lnTo>
                <a:lnTo>
                  <a:pt x="10866" y="10006"/>
                </a:lnTo>
                <a:lnTo>
                  <a:pt x="10749" y="10165"/>
                </a:lnTo>
                <a:lnTo>
                  <a:pt x="10611" y="10314"/>
                </a:lnTo>
                <a:lnTo>
                  <a:pt x="10473" y="10462"/>
                </a:lnTo>
                <a:lnTo>
                  <a:pt x="10335" y="10600"/>
                </a:lnTo>
                <a:lnTo>
                  <a:pt x="10187" y="10728"/>
                </a:lnTo>
                <a:lnTo>
                  <a:pt x="10027" y="10855"/>
                </a:lnTo>
                <a:lnTo>
                  <a:pt x="9858" y="10972"/>
                </a:lnTo>
                <a:lnTo>
                  <a:pt x="9688" y="11078"/>
                </a:lnTo>
                <a:lnTo>
                  <a:pt x="9518" y="11173"/>
                </a:lnTo>
                <a:lnTo>
                  <a:pt x="9338" y="11269"/>
                </a:lnTo>
                <a:lnTo>
                  <a:pt x="9157" y="11354"/>
                </a:lnTo>
                <a:lnTo>
                  <a:pt x="8966" y="11428"/>
                </a:lnTo>
                <a:lnTo>
                  <a:pt x="8775" y="11491"/>
                </a:lnTo>
                <a:lnTo>
                  <a:pt x="8574" y="11545"/>
                </a:lnTo>
                <a:lnTo>
                  <a:pt x="8372" y="11598"/>
                </a:lnTo>
                <a:lnTo>
                  <a:pt x="8171" y="11629"/>
                </a:lnTo>
                <a:lnTo>
                  <a:pt x="7958" y="11661"/>
                </a:lnTo>
                <a:lnTo>
                  <a:pt x="7746" y="11672"/>
                </a:lnTo>
                <a:lnTo>
                  <a:pt x="7534" y="11682"/>
                </a:lnTo>
                <a:lnTo>
                  <a:pt x="7322" y="11672"/>
                </a:lnTo>
                <a:lnTo>
                  <a:pt x="7109" y="11661"/>
                </a:lnTo>
                <a:lnTo>
                  <a:pt x="6897" y="11629"/>
                </a:lnTo>
                <a:lnTo>
                  <a:pt x="6696" y="11598"/>
                </a:lnTo>
                <a:lnTo>
                  <a:pt x="6494" y="11545"/>
                </a:lnTo>
                <a:lnTo>
                  <a:pt x="6292" y="11491"/>
                </a:lnTo>
                <a:lnTo>
                  <a:pt x="6101" y="11428"/>
                </a:lnTo>
                <a:lnTo>
                  <a:pt x="5910" y="11354"/>
                </a:lnTo>
                <a:lnTo>
                  <a:pt x="5730" y="11269"/>
                </a:lnTo>
                <a:lnTo>
                  <a:pt x="5550" y="11173"/>
                </a:lnTo>
                <a:lnTo>
                  <a:pt x="5380" y="11078"/>
                </a:lnTo>
                <a:lnTo>
                  <a:pt x="5210" y="10972"/>
                </a:lnTo>
                <a:lnTo>
                  <a:pt x="5040" y="10855"/>
                </a:lnTo>
                <a:lnTo>
                  <a:pt x="4881" y="10728"/>
                </a:lnTo>
                <a:lnTo>
                  <a:pt x="4733" y="10600"/>
                </a:lnTo>
                <a:lnTo>
                  <a:pt x="4595" y="10462"/>
                </a:lnTo>
                <a:lnTo>
                  <a:pt x="4457" y="10314"/>
                </a:lnTo>
                <a:lnTo>
                  <a:pt x="4319" y="10165"/>
                </a:lnTo>
                <a:lnTo>
                  <a:pt x="4202" y="10006"/>
                </a:lnTo>
                <a:lnTo>
                  <a:pt x="4085" y="9847"/>
                </a:lnTo>
                <a:lnTo>
                  <a:pt x="3969" y="9677"/>
                </a:lnTo>
                <a:lnTo>
                  <a:pt x="3873" y="9497"/>
                </a:lnTo>
                <a:lnTo>
                  <a:pt x="3778" y="9316"/>
                </a:lnTo>
                <a:lnTo>
                  <a:pt x="3693" y="9136"/>
                </a:lnTo>
                <a:lnTo>
                  <a:pt x="3619" y="8945"/>
                </a:lnTo>
                <a:lnTo>
                  <a:pt x="3555" y="8754"/>
                </a:lnTo>
                <a:lnTo>
                  <a:pt x="3502" y="8552"/>
                </a:lnTo>
                <a:lnTo>
                  <a:pt x="3459" y="8351"/>
                </a:lnTo>
                <a:lnTo>
                  <a:pt x="3417" y="8149"/>
                </a:lnTo>
                <a:lnTo>
                  <a:pt x="3396" y="7937"/>
                </a:lnTo>
                <a:lnTo>
                  <a:pt x="3374" y="7735"/>
                </a:lnTo>
                <a:lnTo>
                  <a:pt x="3374" y="7512"/>
                </a:lnTo>
                <a:lnTo>
                  <a:pt x="3374" y="7300"/>
                </a:lnTo>
                <a:lnTo>
                  <a:pt x="3396" y="7088"/>
                </a:lnTo>
                <a:lnTo>
                  <a:pt x="3417" y="6886"/>
                </a:lnTo>
                <a:lnTo>
                  <a:pt x="3459" y="6674"/>
                </a:lnTo>
                <a:lnTo>
                  <a:pt x="3502" y="6473"/>
                </a:lnTo>
                <a:lnTo>
                  <a:pt x="3555" y="6282"/>
                </a:lnTo>
                <a:lnTo>
                  <a:pt x="3619" y="6080"/>
                </a:lnTo>
                <a:lnTo>
                  <a:pt x="3693" y="5900"/>
                </a:lnTo>
                <a:lnTo>
                  <a:pt x="3778" y="5709"/>
                </a:lnTo>
                <a:lnTo>
                  <a:pt x="3873" y="5528"/>
                </a:lnTo>
                <a:lnTo>
                  <a:pt x="3969" y="5358"/>
                </a:lnTo>
                <a:lnTo>
                  <a:pt x="4085" y="5189"/>
                </a:lnTo>
                <a:lnTo>
                  <a:pt x="4202" y="5030"/>
                </a:lnTo>
                <a:lnTo>
                  <a:pt x="4319" y="4870"/>
                </a:lnTo>
                <a:lnTo>
                  <a:pt x="4457" y="4711"/>
                </a:lnTo>
                <a:lnTo>
                  <a:pt x="4595" y="4573"/>
                </a:lnTo>
                <a:lnTo>
                  <a:pt x="4733" y="4435"/>
                </a:lnTo>
                <a:lnTo>
                  <a:pt x="4881" y="4308"/>
                </a:lnTo>
                <a:lnTo>
                  <a:pt x="5040" y="4181"/>
                </a:lnTo>
                <a:lnTo>
                  <a:pt x="5210" y="4064"/>
                </a:lnTo>
                <a:lnTo>
                  <a:pt x="5380" y="3958"/>
                </a:lnTo>
                <a:lnTo>
                  <a:pt x="5550" y="3852"/>
                </a:lnTo>
                <a:lnTo>
                  <a:pt x="5730" y="3767"/>
                </a:lnTo>
                <a:lnTo>
                  <a:pt x="5910" y="3682"/>
                </a:lnTo>
                <a:lnTo>
                  <a:pt x="6101" y="3608"/>
                </a:lnTo>
                <a:lnTo>
                  <a:pt x="6292" y="3544"/>
                </a:lnTo>
                <a:lnTo>
                  <a:pt x="6494" y="3480"/>
                </a:lnTo>
                <a:lnTo>
                  <a:pt x="6696" y="3438"/>
                </a:lnTo>
                <a:lnTo>
                  <a:pt x="6897" y="3395"/>
                </a:lnTo>
                <a:lnTo>
                  <a:pt x="7109" y="3374"/>
                </a:lnTo>
                <a:lnTo>
                  <a:pt x="7322" y="3353"/>
                </a:lnTo>
                <a:close/>
                <a:moveTo>
                  <a:pt x="5953" y="0"/>
                </a:moveTo>
                <a:lnTo>
                  <a:pt x="5964" y="1687"/>
                </a:lnTo>
                <a:lnTo>
                  <a:pt x="5592" y="1793"/>
                </a:lnTo>
                <a:lnTo>
                  <a:pt x="5231" y="1931"/>
                </a:lnTo>
                <a:lnTo>
                  <a:pt x="4892" y="2080"/>
                </a:lnTo>
                <a:lnTo>
                  <a:pt x="4552" y="2260"/>
                </a:lnTo>
                <a:lnTo>
                  <a:pt x="3374" y="1082"/>
                </a:lnTo>
                <a:lnTo>
                  <a:pt x="1125" y="3289"/>
                </a:lnTo>
                <a:lnTo>
                  <a:pt x="2303" y="4478"/>
                </a:lnTo>
                <a:lnTo>
                  <a:pt x="2122" y="4807"/>
                </a:lnTo>
                <a:lnTo>
                  <a:pt x="1963" y="5157"/>
                </a:lnTo>
                <a:lnTo>
                  <a:pt x="1889" y="5327"/>
                </a:lnTo>
                <a:lnTo>
                  <a:pt x="1825" y="5507"/>
                </a:lnTo>
                <a:lnTo>
                  <a:pt x="1709" y="5868"/>
                </a:lnTo>
                <a:lnTo>
                  <a:pt x="0" y="5857"/>
                </a:lnTo>
                <a:lnTo>
                  <a:pt x="0" y="9009"/>
                </a:lnTo>
                <a:lnTo>
                  <a:pt x="1687" y="9019"/>
                </a:lnTo>
                <a:lnTo>
                  <a:pt x="1804" y="9380"/>
                </a:lnTo>
                <a:lnTo>
                  <a:pt x="1931" y="9741"/>
                </a:lnTo>
                <a:lnTo>
                  <a:pt x="2091" y="10091"/>
                </a:lnTo>
                <a:lnTo>
                  <a:pt x="2271" y="10430"/>
                </a:lnTo>
                <a:lnTo>
                  <a:pt x="1019" y="11651"/>
                </a:lnTo>
                <a:lnTo>
                  <a:pt x="3247" y="13890"/>
                </a:lnTo>
                <a:lnTo>
                  <a:pt x="4489" y="12659"/>
                </a:lnTo>
                <a:lnTo>
                  <a:pt x="4839" y="12839"/>
                </a:lnTo>
                <a:lnTo>
                  <a:pt x="5178" y="12998"/>
                </a:lnTo>
                <a:lnTo>
                  <a:pt x="5539" y="13136"/>
                </a:lnTo>
                <a:lnTo>
                  <a:pt x="5910" y="13253"/>
                </a:lnTo>
                <a:lnTo>
                  <a:pt x="5910" y="15025"/>
                </a:lnTo>
                <a:lnTo>
                  <a:pt x="9062" y="15025"/>
                </a:lnTo>
                <a:lnTo>
                  <a:pt x="9072" y="13263"/>
                </a:lnTo>
                <a:lnTo>
                  <a:pt x="9433" y="13157"/>
                </a:lnTo>
                <a:lnTo>
                  <a:pt x="9794" y="13019"/>
                </a:lnTo>
                <a:lnTo>
                  <a:pt x="10144" y="12871"/>
                </a:lnTo>
                <a:lnTo>
                  <a:pt x="10484" y="12691"/>
                </a:lnTo>
                <a:lnTo>
                  <a:pt x="11725" y="13932"/>
                </a:lnTo>
                <a:lnTo>
                  <a:pt x="13975" y="11714"/>
                </a:lnTo>
                <a:lnTo>
                  <a:pt x="12733" y="10473"/>
                </a:lnTo>
                <a:lnTo>
                  <a:pt x="12914" y="10144"/>
                </a:lnTo>
                <a:lnTo>
                  <a:pt x="13073" y="9794"/>
                </a:lnTo>
                <a:lnTo>
                  <a:pt x="13211" y="9444"/>
                </a:lnTo>
                <a:lnTo>
                  <a:pt x="13327" y="9083"/>
                </a:lnTo>
                <a:lnTo>
                  <a:pt x="15068" y="9083"/>
                </a:lnTo>
                <a:lnTo>
                  <a:pt x="15068" y="5942"/>
                </a:lnTo>
                <a:lnTo>
                  <a:pt x="13338" y="5931"/>
                </a:lnTo>
                <a:lnTo>
                  <a:pt x="13232" y="5571"/>
                </a:lnTo>
                <a:lnTo>
                  <a:pt x="13094" y="5210"/>
                </a:lnTo>
                <a:lnTo>
                  <a:pt x="12945" y="4860"/>
                </a:lnTo>
                <a:lnTo>
                  <a:pt x="12765" y="4531"/>
                </a:lnTo>
                <a:lnTo>
                  <a:pt x="13985" y="3321"/>
                </a:lnTo>
                <a:lnTo>
                  <a:pt x="11757" y="1093"/>
                </a:lnTo>
                <a:lnTo>
                  <a:pt x="10537" y="2292"/>
                </a:lnTo>
                <a:lnTo>
                  <a:pt x="10197" y="2112"/>
                </a:lnTo>
                <a:lnTo>
                  <a:pt x="9858" y="1952"/>
                </a:lnTo>
                <a:lnTo>
                  <a:pt x="9497" y="1814"/>
                </a:lnTo>
                <a:lnTo>
                  <a:pt x="9126" y="1698"/>
                </a:lnTo>
                <a:lnTo>
                  <a:pt x="91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27"/>
          <p:cNvSpPr/>
          <p:nvPr/>
        </p:nvSpPr>
        <p:spPr>
          <a:xfrm>
            <a:off x="759016" y="1374731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27"/>
          <p:cNvSpPr txBox="1"/>
          <p:nvPr/>
        </p:nvSpPr>
        <p:spPr>
          <a:xfrm>
            <a:off x="757137" y="1441648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2008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7" name="Google Shape;1947;p127"/>
          <p:cNvSpPr/>
          <p:nvPr/>
        </p:nvSpPr>
        <p:spPr>
          <a:xfrm>
            <a:off x="759966" y="3325256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27"/>
          <p:cNvSpPr txBox="1"/>
          <p:nvPr/>
        </p:nvSpPr>
        <p:spPr>
          <a:xfrm>
            <a:off x="758087" y="3392173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9" name="Google Shape;1949;p127"/>
          <p:cNvSpPr/>
          <p:nvPr/>
        </p:nvSpPr>
        <p:spPr>
          <a:xfrm>
            <a:off x="3349816" y="1374731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27"/>
          <p:cNvSpPr txBox="1"/>
          <p:nvPr/>
        </p:nvSpPr>
        <p:spPr>
          <a:xfrm>
            <a:off x="3347937" y="1441648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300+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1" name="Google Shape;1951;p127"/>
          <p:cNvSpPr/>
          <p:nvPr/>
        </p:nvSpPr>
        <p:spPr>
          <a:xfrm>
            <a:off x="3350766" y="3325256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27"/>
          <p:cNvSpPr txBox="1"/>
          <p:nvPr/>
        </p:nvSpPr>
        <p:spPr>
          <a:xfrm>
            <a:off x="3348887" y="3392173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500+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3" name="Google Shape;1953;p127"/>
          <p:cNvSpPr/>
          <p:nvPr/>
        </p:nvSpPr>
        <p:spPr>
          <a:xfrm>
            <a:off x="5940616" y="1374731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27"/>
          <p:cNvSpPr txBox="1"/>
          <p:nvPr/>
        </p:nvSpPr>
        <p:spPr>
          <a:xfrm>
            <a:off x="5938737" y="1441648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100,000+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5" name="Google Shape;1955;p127"/>
          <p:cNvSpPr/>
          <p:nvPr/>
        </p:nvSpPr>
        <p:spPr>
          <a:xfrm>
            <a:off x="5941566" y="3325256"/>
            <a:ext cx="2445300" cy="12846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27"/>
          <p:cNvSpPr txBox="1"/>
          <p:nvPr/>
        </p:nvSpPr>
        <p:spPr>
          <a:xfrm>
            <a:off x="5939687" y="3392173"/>
            <a:ext cx="2425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190+</a:t>
            </a:r>
            <a:endParaRPr b="0" i="0" sz="2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7" name="Google Shape;1957;p127"/>
          <p:cNvSpPr txBox="1"/>
          <p:nvPr/>
        </p:nvSpPr>
        <p:spPr>
          <a:xfrm>
            <a:off x="757125" y="1893888"/>
            <a:ext cx="24453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Founded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8" name="Google Shape;1958;p127"/>
          <p:cNvSpPr txBox="1"/>
          <p:nvPr/>
        </p:nvSpPr>
        <p:spPr>
          <a:xfrm>
            <a:off x="3350774" y="1893888"/>
            <a:ext cx="24258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Employees Globally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9" name="Google Shape;1959;p127"/>
          <p:cNvSpPr txBox="1"/>
          <p:nvPr/>
        </p:nvSpPr>
        <p:spPr>
          <a:xfrm>
            <a:off x="5940601" y="1893888"/>
            <a:ext cx="24453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Community Members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0" name="Google Shape;1960;p127"/>
          <p:cNvSpPr txBox="1"/>
          <p:nvPr/>
        </p:nvSpPr>
        <p:spPr>
          <a:xfrm>
            <a:off x="5941574" y="3800302"/>
            <a:ext cx="24453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Countries with people using Camunda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1" name="Google Shape;1961;p127"/>
          <p:cNvSpPr txBox="1"/>
          <p:nvPr/>
        </p:nvSpPr>
        <p:spPr>
          <a:xfrm>
            <a:off x="3424125" y="3800300"/>
            <a:ext cx="22233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 Customers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2" name="Google Shape;1962;p127"/>
          <p:cNvSpPr txBox="1"/>
          <p:nvPr/>
        </p:nvSpPr>
        <p:spPr>
          <a:xfrm>
            <a:off x="759975" y="3800298"/>
            <a:ext cx="2344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Offices Worldwide:</a:t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America, Asia, </a:t>
            </a:r>
            <a:br>
              <a:rPr b="1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Europe</a:t>
            </a:r>
            <a:endParaRPr b="1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28"/>
          <p:cNvSpPr txBox="1"/>
          <p:nvPr>
            <p:ph type="title"/>
          </p:nvPr>
        </p:nvSpPr>
        <p:spPr>
          <a:xfrm>
            <a:off x="457200" y="114300"/>
            <a:ext cx="8229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Common Camunda Uses</a:t>
            </a:r>
            <a:endParaRPr/>
          </a:p>
        </p:txBody>
      </p:sp>
      <p:sp>
        <p:nvSpPr>
          <p:cNvPr id="1968" name="Google Shape;1968;p128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9" name="Google Shape;1969;p128"/>
          <p:cNvSpPr txBox="1"/>
          <p:nvPr>
            <p:ph idx="2" type="subTitle"/>
          </p:nvPr>
        </p:nvSpPr>
        <p:spPr>
          <a:xfrm>
            <a:off x="467075" y="4814525"/>
            <a:ext cx="23265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970" name="Google Shape;1970;p128"/>
          <p:cNvSpPr txBox="1"/>
          <p:nvPr/>
        </p:nvSpPr>
        <p:spPr>
          <a:xfrm>
            <a:off x="457100" y="696057"/>
            <a:ext cx="7958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Top uses of Camunda across three areas of work</a:t>
            </a:r>
            <a:endParaRPr b="0" i="0" sz="1600" u="none" cap="none" strike="noStrike">
              <a:solidFill>
                <a:schemeClr val="dk2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971" name="Google Shape;1971;p128"/>
          <p:cNvSpPr/>
          <p:nvPr/>
        </p:nvSpPr>
        <p:spPr>
          <a:xfrm>
            <a:off x="457101" y="1152475"/>
            <a:ext cx="2497200" cy="2311200"/>
          </a:xfrm>
          <a:prstGeom prst="roundRect">
            <a:avLst>
              <a:gd fmla="val 1131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28"/>
          <p:cNvSpPr/>
          <p:nvPr/>
        </p:nvSpPr>
        <p:spPr>
          <a:xfrm>
            <a:off x="457101" y="1592005"/>
            <a:ext cx="2497200" cy="2883900"/>
          </a:xfrm>
          <a:prstGeom prst="roundRect">
            <a:avLst>
              <a:gd fmla="val 867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28"/>
          <p:cNvSpPr/>
          <p:nvPr/>
        </p:nvSpPr>
        <p:spPr>
          <a:xfrm>
            <a:off x="6189601" y="1152475"/>
            <a:ext cx="2497200" cy="2311200"/>
          </a:xfrm>
          <a:prstGeom prst="roundRect">
            <a:avLst>
              <a:gd fmla="val 1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28"/>
          <p:cNvSpPr/>
          <p:nvPr/>
        </p:nvSpPr>
        <p:spPr>
          <a:xfrm>
            <a:off x="6189601" y="1592005"/>
            <a:ext cx="2497200" cy="2883900"/>
          </a:xfrm>
          <a:prstGeom prst="roundRect">
            <a:avLst>
              <a:gd fmla="val 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28"/>
          <p:cNvSpPr/>
          <p:nvPr/>
        </p:nvSpPr>
        <p:spPr>
          <a:xfrm>
            <a:off x="3317138" y="1152475"/>
            <a:ext cx="2497200" cy="2311200"/>
          </a:xfrm>
          <a:prstGeom prst="roundRect">
            <a:avLst>
              <a:gd fmla="val 1154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28"/>
          <p:cNvSpPr/>
          <p:nvPr/>
        </p:nvSpPr>
        <p:spPr>
          <a:xfrm>
            <a:off x="3317138" y="1592005"/>
            <a:ext cx="2497200" cy="2883900"/>
          </a:xfrm>
          <a:prstGeom prst="roundRect">
            <a:avLst>
              <a:gd fmla="val 81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28"/>
          <p:cNvSpPr txBox="1"/>
          <p:nvPr>
            <p:ph idx="1" type="body"/>
          </p:nvPr>
        </p:nvSpPr>
        <p:spPr>
          <a:xfrm>
            <a:off x="578100" y="1741675"/>
            <a:ext cx="22155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Building a centralized process automation platform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Replacing a legacy business process management (BPM) suite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Replacing homegrown workflow technology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Moving applications to the cloud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8" name="Google Shape;1978;p128"/>
          <p:cNvSpPr txBox="1"/>
          <p:nvPr>
            <p:ph idx="4294967295" type="body"/>
          </p:nvPr>
        </p:nvSpPr>
        <p:spPr>
          <a:xfrm>
            <a:off x="3430600" y="1741675"/>
            <a:ext cx="2282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Human workflow automation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Microservices orchestration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RPA bot orchestration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Decision automation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Document management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9" name="Google Shape;1979;p128"/>
          <p:cNvSpPr txBox="1"/>
          <p:nvPr>
            <p:ph idx="4294967295" type="body"/>
          </p:nvPr>
        </p:nvSpPr>
        <p:spPr>
          <a:xfrm>
            <a:off x="6296850" y="1741675"/>
            <a:ext cx="21651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Customer onboarding and data management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Order management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Claims management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Loan origination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</a:pPr>
            <a:r>
              <a:rPr lang="en" sz="1200">
                <a:solidFill>
                  <a:schemeClr val="lt1"/>
                </a:solidFill>
              </a:rPr>
              <a:t>Risk management and underwriting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80" name="Google Shape;1980;p128"/>
          <p:cNvSpPr txBox="1"/>
          <p:nvPr>
            <p:ph idx="4294967295" type="subTitle"/>
          </p:nvPr>
        </p:nvSpPr>
        <p:spPr>
          <a:xfrm>
            <a:off x="444675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IT Initiatives</a:t>
            </a:r>
            <a:endParaRPr b="0" i="0" sz="16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981" name="Google Shape;1981;p128"/>
          <p:cNvSpPr txBox="1"/>
          <p:nvPr>
            <p:ph idx="4294967295" type="subTitle"/>
          </p:nvPr>
        </p:nvSpPr>
        <p:spPr>
          <a:xfrm>
            <a:off x="3304713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Technical Use Cases</a:t>
            </a:r>
            <a:endParaRPr b="0" i="0" sz="16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982" name="Google Shape;1982;p128"/>
          <p:cNvSpPr txBox="1"/>
          <p:nvPr>
            <p:ph idx="4294967295" type="subTitle"/>
          </p:nvPr>
        </p:nvSpPr>
        <p:spPr>
          <a:xfrm>
            <a:off x="6177175" y="1163575"/>
            <a:ext cx="2497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Business Processes</a:t>
            </a:r>
            <a:endParaRPr b="0" i="0" sz="16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29"/>
          <p:cNvSpPr/>
          <p:nvPr/>
        </p:nvSpPr>
        <p:spPr>
          <a:xfrm>
            <a:off x="4544700" y="-9300"/>
            <a:ext cx="4599300" cy="26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129"/>
          <p:cNvSpPr/>
          <p:nvPr/>
        </p:nvSpPr>
        <p:spPr>
          <a:xfrm>
            <a:off x="75" y="2604600"/>
            <a:ext cx="9144000" cy="25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29"/>
          <p:cNvSpPr/>
          <p:nvPr/>
        </p:nvSpPr>
        <p:spPr>
          <a:xfrm>
            <a:off x="-9300" y="-9300"/>
            <a:ext cx="4554300" cy="26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129"/>
          <p:cNvSpPr/>
          <p:nvPr/>
        </p:nvSpPr>
        <p:spPr>
          <a:xfrm>
            <a:off x="1462400" y="4046848"/>
            <a:ext cx="239637" cy="307827"/>
          </a:xfrm>
          <a:custGeom>
            <a:rect b="b" l="l" r="r" t="t"/>
            <a:pathLst>
              <a:path extrusionOk="0" h="17267" w="13442">
                <a:moveTo>
                  <a:pt x="6721" y="0"/>
                </a:moveTo>
                <a:lnTo>
                  <a:pt x="6559" y="14"/>
                </a:lnTo>
                <a:lnTo>
                  <a:pt x="6397" y="14"/>
                </a:lnTo>
                <a:lnTo>
                  <a:pt x="6086" y="68"/>
                </a:lnTo>
                <a:lnTo>
                  <a:pt x="5775" y="149"/>
                </a:lnTo>
                <a:lnTo>
                  <a:pt x="5491" y="257"/>
                </a:lnTo>
                <a:lnTo>
                  <a:pt x="5207" y="392"/>
                </a:lnTo>
                <a:lnTo>
                  <a:pt x="4950" y="541"/>
                </a:lnTo>
                <a:lnTo>
                  <a:pt x="4706" y="730"/>
                </a:lnTo>
                <a:lnTo>
                  <a:pt x="4476" y="933"/>
                </a:lnTo>
                <a:lnTo>
                  <a:pt x="4274" y="1163"/>
                </a:lnTo>
                <a:lnTo>
                  <a:pt x="4098" y="1406"/>
                </a:lnTo>
                <a:lnTo>
                  <a:pt x="3936" y="1663"/>
                </a:lnTo>
                <a:lnTo>
                  <a:pt x="3800" y="1947"/>
                </a:lnTo>
                <a:lnTo>
                  <a:pt x="3692" y="2231"/>
                </a:lnTo>
                <a:lnTo>
                  <a:pt x="3611" y="2542"/>
                </a:lnTo>
                <a:lnTo>
                  <a:pt x="3571" y="2853"/>
                </a:lnTo>
                <a:lnTo>
                  <a:pt x="3557" y="3015"/>
                </a:lnTo>
                <a:lnTo>
                  <a:pt x="3544" y="3178"/>
                </a:lnTo>
                <a:lnTo>
                  <a:pt x="3557" y="3340"/>
                </a:lnTo>
                <a:lnTo>
                  <a:pt x="3571" y="3502"/>
                </a:lnTo>
                <a:lnTo>
                  <a:pt x="3611" y="3813"/>
                </a:lnTo>
                <a:lnTo>
                  <a:pt x="3692" y="4124"/>
                </a:lnTo>
                <a:lnTo>
                  <a:pt x="3800" y="4408"/>
                </a:lnTo>
                <a:lnTo>
                  <a:pt x="3936" y="4692"/>
                </a:lnTo>
                <a:lnTo>
                  <a:pt x="4098" y="4949"/>
                </a:lnTo>
                <a:lnTo>
                  <a:pt x="4274" y="5192"/>
                </a:lnTo>
                <a:lnTo>
                  <a:pt x="4476" y="5422"/>
                </a:lnTo>
                <a:lnTo>
                  <a:pt x="4706" y="5625"/>
                </a:lnTo>
                <a:lnTo>
                  <a:pt x="4950" y="5801"/>
                </a:lnTo>
                <a:lnTo>
                  <a:pt x="5207" y="5963"/>
                </a:lnTo>
                <a:lnTo>
                  <a:pt x="5491" y="6098"/>
                </a:lnTo>
                <a:lnTo>
                  <a:pt x="5775" y="6206"/>
                </a:lnTo>
                <a:lnTo>
                  <a:pt x="6086" y="6288"/>
                </a:lnTo>
                <a:lnTo>
                  <a:pt x="6397" y="6328"/>
                </a:lnTo>
                <a:lnTo>
                  <a:pt x="6559" y="6342"/>
                </a:lnTo>
                <a:lnTo>
                  <a:pt x="6721" y="6355"/>
                </a:lnTo>
                <a:lnTo>
                  <a:pt x="6883" y="6342"/>
                </a:lnTo>
                <a:lnTo>
                  <a:pt x="7046" y="6328"/>
                </a:lnTo>
                <a:lnTo>
                  <a:pt x="7357" y="6288"/>
                </a:lnTo>
                <a:lnTo>
                  <a:pt x="7668" y="6206"/>
                </a:lnTo>
                <a:lnTo>
                  <a:pt x="7952" y="6098"/>
                </a:lnTo>
                <a:lnTo>
                  <a:pt x="8235" y="5963"/>
                </a:lnTo>
                <a:lnTo>
                  <a:pt x="8492" y="5801"/>
                </a:lnTo>
                <a:lnTo>
                  <a:pt x="8736" y="5625"/>
                </a:lnTo>
                <a:lnTo>
                  <a:pt x="8966" y="5422"/>
                </a:lnTo>
                <a:lnTo>
                  <a:pt x="9168" y="5192"/>
                </a:lnTo>
                <a:lnTo>
                  <a:pt x="9358" y="4949"/>
                </a:lnTo>
                <a:lnTo>
                  <a:pt x="9506" y="4692"/>
                </a:lnTo>
                <a:lnTo>
                  <a:pt x="9642" y="4408"/>
                </a:lnTo>
                <a:lnTo>
                  <a:pt x="9750" y="4124"/>
                </a:lnTo>
                <a:lnTo>
                  <a:pt x="9831" y="3813"/>
                </a:lnTo>
                <a:lnTo>
                  <a:pt x="9885" y="3502"/>
                </a:lnTo>
                <a:lnTo>
                  <a:pt x="9885" y="3340"/>
                </a:lnTo>
                <a:lnTo>
                  <a:pt x="9899" y="3178"/>
                </a:lnTo>
                <a:lnTo>
                  <a:pt x="9885" y="3015"/>
                </a:lnTo>
                <a:lnTo>
                  <a:pt x="9885" y="2853"/>
                </a:lnTo>
                <a:lnTo>
                  <a:pt x="9831" y="2542"/>
                </a:lnTo>
                <a:lnTo>
                  <a:pt x="9750" y="2231"/>
                </a:lnTo>
                <a:lnTo>
                  <a:pt x="9642" y="1947"/>
                </a:lnTo>
                <a:lnTo>
                  <a:pt x="9506" y="1663"/>
                </a:lnTo>
                <a:lnTo>
                  <a:pt x="9358" y="1406"/>
                </a:lnTo>
                <a:lnTo>
                  <a:pt x="9168" y="1163"/>
                </a:lnTo>
                <a:lnTo>
                  <a:pt x="8966" y="933"/>
                </a:lnTo>
                <a:lnTo>
                  <a:pt x="8736" y="730"/>
                </a:lnTo>
                <a:lnTo>
                  <a:pt x="8492" y="541"/>
                </a:lnTo>
                <a:lnTo>
                  <a:pt x="8235" y="392"/>
                </a:lnTo>
                <a:lnTo>
                  <a:pt x="7952" y="257"/>
                </a:lnTo>
                <a:lnTo>
                  <a:pt x="7668" y="149"/>
                </a:lnTo>
                <a:lnTo>
                  <a:pt x="7357" y="68"/>
                </a:lnTo>
                <a:lnTo>
                  <a:pt x="7046" y="14"/>
                </a:lnTo>
                <a:lnTo>
                  <a:pt x="6883" y="14"/>
                </a:lnTo>
                <a:lnTo>
                  <a:pt x="6721" y="0"/>
                </a:lnTo>
                <a:close/>
                <a:moveTo>
                  <a:pt x="6843" y="12845"/>
                </a:moveTo>
                <a:lnTo>
                  <a:pt x="6964" y="12859"/>
                </a:lnTo>
                <a:lnTo>
                  <a:pt x="7073" y="12886"/>
                </a:lnTo>
                <a:lnTo>
                  <a:pt x="7181" y="12927"/>
                </a:lnTo>
                <a:lnTo>
                  <a:pt x="7289" y="12981"/>
                </a:lnTo>
                <a:lnTo>
                  <a:pt x="7384" y="13048"/>
                </a:lnTo>
                <a:lnTo>
                  <a:pt x="7478" y="13116"/>
                </a:lnTo>
                <a:lnTo>
                  <a:pt x="7559" y="13183"/>
                </a:lnTo>
                <a:lnTo>
                  <a:pt x="7641" y="13265"/>
                </a:lnTo>
                <a:lnTo>
                  <a:pt x="7708" y="13359"/>
                </a:lnTo>
                <a:lnTo>
                  <a:pt x="7762" y="13454"/>
                </a:lnTo>
                <a:lnTo>
                  <a:pt x="7816" y="13562"/>
                </a:lnTo>
                <a:lnTo>
                  <a:pt x="7857" y="13670"/>
                </a:lnTo>
                <a:lnTo>
                  <a:pt x="7884" y="13792"/>
                </a:lnTo>
                <a:lnTo>
                  <a:pt x="7897" y="13900"/>
                </a:lnTo>
                <a:lnTo>
                  <a:pt x="7911" y="14022"/>
                </a:lnTo>
                <a:lnTo>
                  <a:pt x="7897" y="14143"/>
                </a:lnTo>
                <a:lnTo>
                  <a:pt x="7884" y="14265"/>
                </a:lnTo>
                <a:lnTo>
                  <a:pt x="7857" y="14373"/>
                </a:lnTo>
                <a:lnTo>
                  <a:pt x="7816" y="14482"/>
                </a:lnTo>
                <a:lnTo>
                  <a:pt x="7762" y="14590"/>
                </a:lnTo>
                <a:lnTo>
                  <a:pt x="7708" y="14684"/>
                </a:lnTo>
                <a:lnTo>
                  <a:pt x="7641" y="14779"/>
                </a:lnTo>
                <a:lnTo>
                  <a:pt x="7559" y="14860"/>
                </a:lnTo>
                <a:lnTo>
                  <a:pt x="7478" y="14941"/>
                </a:lnTo>
                <a:lnTo>
                  <a:pt x="7384" y="15009"/>
                </a:lnTo>
                <a:lnTo>
                  <a:pt x="7289" y="15063"/>
                </a:lnTo>
                <a:lnTo>
                  <a:pt x="7181" y="15117"/>
                </a:lnTo>
                <a:lnTo>
                  <a:pt x="7073" y="15158"/>
                </a:lnTo>
                <a:lnTo>
                  <a:pt x="6964" y="15185"/>
                </a:lnTo>
                <a:lnTo>
                  <a:pt x="6843" y="15212"/>
                </a:lnTo>
                <a:lnTo>
                  <a:pt x="6599" y="15212"/>
                </a:lnTo>
                <a:lnTo>
                  <a:pt x="6478" y="15185"/>
                </a:lnTo>
                <a:lnTo>
                  <a:pt x="6369" y="15158"/>
                </a:lnTo>
                <a:lnTo>
                  <a:pt x="6261" y="15117"/>
                </a:lnTo>
                <a:lnTo>
                  <a:pt x="6153" y="15063"/>
                </a:lnTo>
                <a:lnTo>
                  <a:pt x="6059" y="15009"/>
                </a:lnTo>
                <a:lnTo>
                  <a:pt x="5964" y="14941"/>
                </a:lnTo>
                <a:lnTo>
                  <a:pt x="5883" y="14860"/>
                </a:lnTo>
                <a:lnTo>
                  <a:pt x="5802" y="14779"/>
                </a:lnTo>
                <a:lnTo>
                  <a:pt x="5734" y="14684"/>
                </a:lnTo>
                <a:lnTo>
                  <a:pt x="5680" y="14590"/>
                </a:lnTo>
                <a:lnTo>
                  <a:pt x="5626" y="14482"/>
                </a:lnTo>
                <a:lnTo>
                  <a:pt x="5585" y="14373"/>
                </a:lnTo>
                <a:lnTo>
                  <a:pt x="5558" y="14265"/>
                </a:lnTo>
                <a:lnTo>
                  <a:pt x="5545" y="14143"/>
                </a:lnTo>
                <a:lnTo>
                  <a:pt x="5531" y="14022"/>
                </a:lnTo>
                <a:lnTo>
                  <a:pt x="5545" y="13900"/>
                </a:lnTo>
                <a:lnTo>
                  <a:pt x="5558" y="13792"/>
                </a:lnTo>
                <a:lnTo>
                  <a:pt x="5585" y="13670"/>
                </a:lnTo>
                <a:lnTo>
                  <a:pt x="5626" y="13562"/>
                </a:lnTo>
                <a:lnTo>
                  <a:pt x="5680" y="13454"/>
                </a:lnTo>
                <a:lnTo>
                  <a:pt x="5734" y="13359"/>
                </a:lnTo>
                <a:lnTo>
                  <a:pt x="5802" y="13265"/>
                </a:lnTo>
                <a:lnTo>
                  <a:pt x="5883" y="13183"/>
                </a:lnTo>
                <a:lnTo>
                  <a:pt x="5964" y="13116"/>
                </a:lnTo>
                <a:lnTo>
                  <a:pt x="6059" y="13048"/>
                </a:lnTo>
                <a:lnTo>
                  <a:pt x="6153" y="12981"/>
                </a:lnTo>
                <a:lnTo>
                  <a:pt x="6261" y="12927"/>
                </a:lnTo>
                <a:lnTo>
                  <a:pt x="6369" y="12886"/>
                </a:lnTo>
                <a:lnTo>
                  <a:pt x="6478" y="12859"/>
                </a:lnTo>
                <a:lnTo>
                  <a:pt x="6599" y="12845"/>
                </a:lnTo>
                <a:close/>
                <a:moveTo>
                  <a:pt x="3868" y="7897"/>
                </a:moveTo>
                <a:lnTo>
                  <a:pt x="2894" y="9208"/>
                </a:lnTo>
                <a:lnTo>
                  <a:pt x="2894" y="10777"/>
                </a:lnTo>
                <a:lnTo>
                  <a:pt x="1" y="10777"/>
                </a:lnTo>
                <a:lnTo>
                  <a:pt x="650" y="17267"/>
                </a:lnTo>
                <a:lnTo>
                  <a:pt x="12792" y="17267"/>
                </a:lnTo>
                <a:lnTo>
                  <a:pt x="13441" y="10777"/>
                </a:lnTo>
                <a:lnTo>
                  <a:pt x="10548" y="10777"/>
                </a:lnTo>
                <a:lnTo>
                  <a:pt x="10548" y="9208"/>
                </a:lnTo>
                <a:lnTo>
                  <a:pt x="9588" y="789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1" name="Google Shape;1991;p129"/>
          <p:cNvGrpSpPr/>
          <p:nvPr/>
        </p:nvGrpSpPr>
        <p:grpSpPr>
          <a:xfrm>
            <a:off x="6285332" y="4103984"/>
            <a:ext cx="322219" cy="193556"/>
            <a:chOff x="3489775" y="2366300"/>
            <a:chExt cx="366325" cy="220050"/>
          </a:xfrm>
        </p:grpSpPr>
        <p:sp>
          <p:nvSpPr>
            <p:cNvPr id="1992" name="Google Shape;1992;p129"/>
            <p:cNvSpPr/>
            <p:nvPr/>
          </p:nvSpPr>
          <p:spPr>
            <a:xfrm>
              <a:off x="3583200" y="2455525"/>
              <a:ext cx="179500" cy="41575"/>
            </a:xfrm>
            <a:custGeom>
              <a:rect b="b" l="l" r="r" t="t"/>
              <a:pathLst>
                <a:path extrusionOk="0" h="1663" w="7180">
                  <a:moveTo>
                    <a:pt x="709" y="1"/>
                  </a:moveTo>
                  <a:lnTo>
                    <a:pt x="610" y="11"/>
                  </a:lnTo>
                  <a:lnTo>
                    <a:pt x="532" y="30"/>
                  </a:lnTo>
                  <a:lnTo>
                    <a:pt x="453" y="50"/>
                  </a:lnTo>
                  <a:lnTo>
                    <a:pt x="374" y="70"/>
                  </a:lnTo>
                  <a:lnTo>
                    <a:pt x="315" y="109"/>
                  </a:lnTo>
                  <a:lnTo>
                    <a:pt x="256" y="148"/>
                  </a:lnTo>
                  <a:lnTo>
                    <a:pt x="197" y="188"/>
                  </a:lnTo>
                  <a:lnTo>
                    <a:pt x="148" y="237"/>
                  </a:lnTo>
                  <a:lnTo>
                    <a:pt x="109" y="286"/>
                  </a:lnTo>
                  <a:lnTo>
                    <a:pt x="79" y="345"/>
                  </a:lnTo>
                  <a:lnTo>
                    <a:pt x="50" y="414"/>
                  </a:lnTo>
                  <a:lnTo>
                    <a:pt x="30" y="483"/>
                  </a:lnTo>
                  <a:lnTo>
                    <a:pt x="10" y="552"/>
                  </a:lnTo>
                  <a:lnTo>
                    <a:pt x="1" y="620"/>
                  </a:lnTo>
                  <a:lnTo>
                    <a:pt x="1" y="709"/>
                  </a:lnTo>
                  <a:lnTo>
                    <a:pt x="1" y="955"/>
                  </a:lnTo>
                  <a:lnTo>
                    <a:pt x="1" y="1033"/>
                  </a:lnTo>
                  <a:lnTo>
                    <a:pt x="10" y="1112"/>
                  </a:lnTo>
                  <a:lnTo>
                    <a:pt x="30" y="1181"/>
                  </a:lnTo>
                  <a:lnTo>
                    <a:pt x="50" y="1250"/>
                  </a:lnTo>
                  <a:lnTo>
                    <a:pt x="79" y="1319"/>
                  </a:lnTo>
                  <a:lnTo>
                    <a:pt x="109" y="1368"/>
                  </a:lnTo>
                  <a:lnTo>
                    <a:pt x="148" y="1427"/>
                  </a:lnTo>
                  <a:lnTo>
                    <a:pt x="197" y="1476"/>
                  </a:lnTo>
                  <a:lnTo>
                    <a:pt x="256" y="1515"/>
                  </a:lnTo>
                  <a:lnTo>
                    <a:pt x="315" y="1555"/>
                  </a:lnTo>
                  <a:lnTo>
                    <a:pt x="374" y="1584"/>
                  </a:lnTo>
                  <a:lnTo>
                    <a:pt x="453" y="1614"/>
                  </a:lnTo>
                  <a:lnTo>
                    <a:pt x="532" y="1633"/>
                  </a:lnTo>
                  <a:lnTo>
                    <a:pt x="610" y="1653"/>
                  </a:lnTo>
                  <a:lnTo>
                    <a:pt x="709" y="1663"/>
                  </a:lnTo>
                  <a:lnTo>
                    <a:pt x="905" y="1663"/>
                  </a:lnTo>
                  <a:lnTo>
                    <a:pt x="1004" y="1653"/>
                  </a:lnTo>
                  <a:lnTo>
                    <a:pt x="1082" y="1633"/>
                  </a:lnTo>
                  <a:lnTo>
                    <a:pt x="1161" y="1614"/>
                  </a:lnTo>
                  <a:lnTo>
                    <a:pt x="1240" y="1584"/>
                  </a:lnTo>
                  <a:lnTo>
                    <a:pt x="1299" y="1555"/>
                  </a:lnTo>
                  <a:lnTo>
                    <a:pt x="1358" y="1515"/>
                  </a:lnTo>
                  <a:lnTo>
                    <a:pt x="1417" y="1476"/>
                  </a:lnTo>
                  <a:lnTo>
                    <a:pt x="1466" y="1427"/>
                  </a:lnTo>
                  <a:lnTo>
                    <a:pt x="1505" y="1368"/>
                  </a:lnTo>
                  <a:lnTo>
                    <a:pt x="1535" y="1319"/>
                  </a:lnTo>
                  <a:lnTo>
                    <a:pt x="1564" y="1250"/>
                  </a:lnTo>
                  <a:lnTo>
                    <a:pt x="1584" y="1181"/>
                  </a:lnTo>
                  <a:lnTo>
                    <a:pt x="1604" y="1112"/>
                  </a:lnTo>
                  <a:lnTo>
                    <a:pt x="1604" y="1033"/>
                  </a:lnTo>
                  <a:lnTo>
                    <a:pt x="1613" y="955"/>
                  </a:lnTo>
                  <a:lnTo>
                    <a:pt x="1613" y="709"/>
                  </a:lnTo>
                  <a:lnTo>
                    <a:pt x="1604" y="620"/>
                  </a:lnTo>
                  <a:lnTo>
                    <a:pt x="1604" y="552"/>
                  </a:lnTo>
                  <a:lnTo>
                    <a:pt x="1584" y="483"/>
                  </a:lnTo>
                  <a:lnTo>
                    <a:pt x="1564" y="414"/>
                  </a:lnTo>
                  <a:lnTo>
                    <a:pt x="1535" y="345"/>
                  </a:lnTo>
                  <a:lnTo>
                    <a:pt x="1505" y="286"/>
                  </a:lnTo>
                  <a:lnTo>
                    <a:pt x="1466" y="237"/>
                  </a:lnTo>
                  <a:lnTo>
                    <a:pt x="1417" y="188"/>
                  </a:lnTo>
                  <a:lnTo>
                    <a:pt x="1358" y="148"/>
                  </a:lnTo>
                  <a:lnTo>
                    <a:pt x="1299" y="109"/>
                  </a:lnTo>
                  <a:lnTo>
                    <a:pt x="1240" y="70"/>
                  </a:lnTo>
                  <a:lnTo>
                    <a:pt x="1161" y="50"/>
                  </a:lnTo>
                  <a:lnTo>
                    <a:pt x="1082" y="30"/>
                  </a:lnTo>
                  <a:lnTo>
                    <a:pt x="1004" y="11"/>
                  </a:lnTo>
                  <a:lnTo>
                    <a:pt x="905" y="1"/>
                  </a:lnTo>
                  <a:close/>
                  <a:moveTo>
                    <a:pt x="3492" y="1"/>
                  </a:moveTo>
                  <a:lnTo>
                    <a:pt x="3403" y="11"/>
                  </a:lnTo>
                  <a:lnTo>
                    <a:pt x="3315" y="30"/>
                  </a:lnTo>
                  <a:lnTo>
                    <a:pt x="3236" y="50"/>
                  </a:lnTo>
                  <a:lnTo>
                    <a:pt x="3167" y="70"/>
                  </a:lnTo>
                  <a:lnTo>
                    <a:pt x="3098" y="109"/>
                  </a:lnTo>
                  <a:lnTo>
                    <a:pt x="3039" y="148"/>
                  </a:lnTo>
                  <a:lnTo>
                    <a:pt x="2980" y="188"/>
                  </a:lnTo>
                  <a:lnTo>
                    <a:pt x="2941" y="237"/>
                  </a:lnTo>
                  <a:lnTo>
                    <a:pt x="2902" y="286"/>
                  </a:lnTo>
                  <a:lnTo>
                    <a:pt x="2862" y="345"/>
                  </a:lnTo>
                  <a:lnTo>
                    <a:pt x="2833" y="414"/>
                  </a:lnTo>
                  <a:lnTo>
                    <a:pt x="2813" y="483"/>
                  </a:lnTo>
                  <a:lnTo>
                    <a:pt x="2803" y="552"/>
                  </a:lnTo>
                  <a:lnTo>
                    <a:pt x="2793" y="620"/>
                  </a:lnTo>
                  <a:lnTo>
                    <a:pt x="2784" y="709"/>
                  </a:lnTo>
                  <a:lnTo>
                    <a:pt x="2784" y="955"/>
                  </a:lnTo>
                  <a:lnTo>
                    <a:pt x="2793" y="1033"/>
                  </a:lnTo>
                  <a:lnTo>
                    <a:pt x="2803" y="1112"/>
                  </a:lnTo>
                  <a:lnTo>
                    <a:pt x="2813" y="1181"/>
                  </a:lnTo>
                  <a:lnTo>
                    <a:pt x="2833" y="1250"/>
                  </a:lnTo>
                  <a:lnTo>
                    <a:pt x="2862" y="1319"/>
                  </a:lnTo>
                  <a:lnTo>
                    <a:pt x="2902" y="1368"/>
                  </a:lnTo>
                  <a:lnTo>
                    <a:pt x="2941" y="1427"/>
                  </a:lnTo>
                  <a:lnTo>
                    <a:pt x="2980" y="1476"/>
                  </a:lnTo>
                  <a:lnTo>
                    <a:pt x="3039" y="1515"/>
                  </a:lnTo>
                  <a:lnTo>
                    <a:pt x="3098" y="1555"/>
                  </a:lnTo>
                  <a:lnTo>
                    <a:pt x="3167" y="1584"/>
                  </a:lnTo>
                  <a:lnTo>
                    <a:pt x="3236" y="1614"/>
                  </a:lnTo>
                  <a:lnTo>
                    <a:pt x="3315" y="1633"/>
                  </a:lnTo>
                  <a:lnTo>
                    <a:pt x="3403" y="1653"/>
                  </a:lnTo>
                  <a:lnTo>
                    <a:pt x="3492" y="1663"/>
                  </a:lnTo>
                  <a:lnTo>
                    <a:pt x="3688" y="1663"/>
                  </a:lnTo>
                  <a:lnTo>
                    <a:pt x="3787" y="1653"/>
                  </a:lnTo>
                  <a:lnTo>
                    <a:pt x="3875" y="1633"/>
                  </a:lnTo>
                  <a:lnTo>
                    <a:pt x="3954" y="1614"/>
                  </a:lnTo>
                  <a:lnTo>
                    <a:pt x="4023" y="1584"/>
                  </a:lnTo>
                  <a:lnTo>
                    <a:pt x="4091" y="1555"/>
                  </a:lnTo>
                  <a:lnTo>
                    <a:pt x="4150" y="1515"/>
                  </a:lnTo>
                  <a:lnTo>
                    <a:pt x="4200" y="1476"/>
                  </a:lnTo>
                  <a:lnTo>
                    <a:pt x="4249" y="1427"/>
                  </a:lnTo>
                  <a:lnTo>
                    <a:pt x="4288" y="1368"/>
                  </a:lnTo>
                  <a:lnTo>
                    <a:pt x="4318" y="1319"/>
                  </a:lnTo>
                  <a:lnTo>
                    <a:pt x="4347" y="1250"/>
                  </a:lnTo>
                  <a:lnTo>
                    <a:pt x="4367" y="1181"/>
                  </a:lnTo>
                  <a:lnTo>
                    <a:pt x="4386" y="1112"/>
                  </a:lnTo>
                  <a:lnTo>
                    <a:pt x="4396" y="1033"/>
                  </a:lnTo>
                  <a:lnTo>
                    <a:pt x="4396" y="955"/>
                  </a:lnTo>
                  <a:lnTo>
                    <a:pt x="4396" y="709"/>
                  </a:lnTo>
                  <a:lnTo>
                    <a:pt x="4396" y="620"/>
                  </a:lnTo>
                  <a:lnTo>
                    <a:pt x="4386" y="552"/>
                  </a:lnTo>
                  <a:lnTo>
                    <a:pt x="4367" y="483"/>
                  </a:lnTo>
                  <a:lnTo>
                    <a:pt x="4347" y="414"/>
                  </a:lnTo>
                  <a:lnTo>
                    <a:pt x="4318" y="345"/>
                  </a:lnTo>
                  <a:lnTo>
                    <a:pt x="4288" y="286"/>
                  </a:lnTo>
                  <a:lnTo>
                    <a:pt x="4249" y="237"/>
                  </a:lnTo>
                  <a:lnTo>
                    <a:pt x="4200" y="188"/>
                  </a:lnTo>
                  <a:lnTo>
                    <a:pt x="4150" y="148"/>
                  </a:lnTo>
                  <a:lnTo>
                    <a:pt x="4091" y="109"/>
                  </a:lnTo>
                  <a:lnTo>
                    <a:pt x="4023" y="70"/>
                  </a:lnTo>
                  <a:lnTo>
                    <a:pt x="3954" y="50"/>
                  </a:lnTo>
                  <a:lnTo>
                    <a:pt x="3875" y="30"/>
                  </a:lnTo>
                  <a:lnTo>
                    <a:pt x="3787" y="11"/>
                  </a:lnTo>
                  <a:lnTo>
                    <a:pt x="3688" y="1"/>
                  </a:lnTo>
                  <a:close/>
                  <a:moveTo>
                    <a:pt x="6274" y="1"/>
                  </a:moveTo>
                  <a:lnTo>
                    <a:pt x="6186" y="11"/>
                  </a:lnTo>
                  <a:lnTo>
                    <a:pt x="6097" y="30"/>
                  </a:lnTo>
                  <a:lnTo>
                    <a:pt x="6019" y="50"/>
                  </a:lnTo>
                  <a:lnTo>
                    <a:pt x="5950" y="70"/>
                  </a:lnTo>
                  <a:lnTo>
                    <a:pt x="5881" y="109"/>
                  </a:lnTo>
                  <a:lnTo>
                    <a:pt x="5822" y="148"/>
                  </a:lnTo>
                  <a:lnTo>
                    <a:pt x="5773" y="188"/>
                  </a:lnTo>
                  <a:lnTo>
                    <a:pt x="5724" y="237"/>
                  </a:lnTo>
                  <a:lnTo>
                    <a:pt x="5684" y="286"/>
                  </a:lnTo>
                  <a:lnTo>
                    <a:pt x="5645" y="345"/>
                  </a:lnTo>
                  <a:lnTo>
                    <a:pt x="5625" y="414"/>
                  </a:lnTo>
                  <a:lnTo>
                    <a:pt x="5606" y="483"/>
                  </a:lnTo>
                  <a:lnTo>
                    <a:pt x="5586" y="552"/>
                  </a:lnTo>
                  <a:lnTo>
                    <a:pt x="5576" y="620"/>
                  </a:lnTo>
                  <a:lnTo>
                    <a:pt x="5576" y="709"/>
                  </a:lnTo>
                  <a:lnTo>
                    <a:pt x="5576" y="955"/>
                  </a:lnTo>
                  <a:lnTo>
                    <a:pt x="5576" y="1033"/>
                  </a:lnTo>
                  <a:lnTo>
                    <a:pt x="5586" y="1112"/>
                  </a:lnTo>
                  <a:lnTo>
                    <a:pt x="5606" y="1181"/>
                  </a:lnTo>
                  <a:lnTo>
                    <a:pt x="5625" y="1250"/>
                  </a:lnTo>
                  <a:lnTo>
                    <a:pt x="5645" y="1319"/>
                  </a:lnTo>
                  <a:lnTo>
                    <a:pt x="5684" y="1368"/>
                  </a:lnTo>
                  <a:lnTo>
                    <a:pt x="5724" y="1427"/>
                  </a:lnTo>
                  <a:lnTo>
                    <a:pt x="5773" y="1476"/>
                  </a:lnTo>
                  <a:lnTo>
                    <a:pt x="5822" y="1515"/>
                  </a:lnTo>
                  <a:lnTo>
                    <a:pt x="5881" y="1555"/>
                  </a:lnTo>
                  <a:lnTo>
                    <a:pt x="5950" y="1584"/>
                  </a:lnTo>
                  <a:lnTo>
                    <a:pt x="6019" y="1614"/>
                  </a:lnTo>
                  <a:lnTo>
                    <a:pt x="6097" y="1633"/>
                  </a:lnTo>
                  <a:lnTo>
                    <a:pt x="6186" y="1653"/>
                  </a:lnTo>
                  <a:lnTo>
                    <a:pt x="6274" y="1663"/>
                  </a:lnTo>
                  <a:lnTo>
                    <a:pt x="6481" y="1663"/>
                  </a:lnTo>
                  <a:lnTo>
                    <a:pt x="6569" y="1653"/>
                  </a:lnTo>
                  <a:lnTo>
                    <a:pt x="6658" y="1633"/>
                  </a:lnTo>
                  <a:lnTo>
                    <a:pt x="6737" y="1614"/>
                  </a:lnTo>
                  <a:lnTo>
                    <a:pt x="6805" y="1584"/>
                  </a:lnTo>
                  <a:lnTo>
                    <a:pt x="6874" y="1555"/>
                  </a:lnTo>
                  <a:lnTo>
                    <a:pt x="6933" y="1515"/>
                  </a:lnTo>
                  <a:lnTo>
                    <a:pt x="6982" y="1476"/>
                  </a:lnTo>
                  <a:lnTo>
                    <a:pt x="7032" y="1427"/>
                  </a:lnTo>
                  <a:lnTo>
                    <a:pt x="7071" y="1368"/>
                  </a:lnTo>
                  <a:lnTo>
                    <a:pt x="7110" y="1319"/>
                  </a:lnTo>
                  <a:lnTo>
                    <a:pt x="7130" y="1250"/>
                  </a:lnTo>
                  <a:lnTo>
                    <a:pt x="7159" y="1181"/>
                  </a:lnTo>
                  <a:lnTo>
                    <a:pt x="7169" y="1112"/>
                  </a:lnTo>
                  <a:lnTo>
                    <a:pt x="7179" y="1033"/>
                  </a:lnTo>
                  <a:lnTo>
                    <a:pt x="7179" y="955"/>
                  </a:lnTo>
                  <a:lnTo>
                    <a:pt x="7179" y="709"/>
                  </a:lnTo>
                  <a:lnTo>
                    <a:pt x="7179" y="620"/>
                  </a:lnTo>
                  <a:lnTo>
                    <a:pt x="7169" y="552"/>
                  </a:lnTo>
                  <a:lnTo>
                    <a:pt x="7159" y="483"/>
                  </a:lnTo>
                  <a:lnTo>
                    <a:pt x="7130" y="414"/>
                  </a:lnTo>
                  <a:lnTo>
                    <a:pt x="7110" y="345"/>
                  </a:lnTo>
                  <a:lnTo>
                    <a:pt x="7071" y="286"/>
                  </a:lnTo>
                  <a:lnTo>
                    <a:pt x="7032" y="237"/>
                  </a:lnTo>
                  <a:lnTo>
                    <a:pt x="6982" y="188"/>
                  </a:lnTo>
                  <a:lnTo>
                    <a:pt x="6933" y="148"/>
                  </a:lnTo>
                  <a:lnTo>
                    <a:pt x="6874" y="109"/>
                  </a:lnTo>
                  <a:lnTo>
                    <a:pt x="6805" y="70"/>
                  </a:lnTo>
                  <a:lnTo>
                    <a:pt x="6737" y="50"/>
                  </a:lnTo>
                  <a:lnTo>
                    <a:pt x="6658" y="30"/>
                  </a:lnTo>
                  <a:lnTo>
                    <a:pt x="6569" y="11"/>
                  </a:lnTo>
                  <a:lnTo>
                    <a:pt x="6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29"/>
            <p:cNvSpPr/>
            <p:nvPr/>
          </p:nvSpPr>
          <p:spPr>
            <a:xfrm>
              <a:off x="3489775" y="2366300"/>
              <a:ext cx="366325" cy="220050"/>
            </a:xfrm>
            <a:custGeom>
              <a:rect b="b" l="l" r="r" t="t"/>
              <a:pathLst>
                <a:path extrusionOk="0" h="8802" w="14653">
                  <a:moveTo>
                    <a:pt x="1604" y="0"/>
                  </a:moveTo>
                  <a:lnTo>
                    <a:pt x="1515" y="10"/>
                  </a:lnTo>
                  <a:lnTo>
                    <a:pt x="1437" y="30"/>
                  </a:lnTo>
                  <a:lnTo>
                    <a:pt x="1358" y="50"/>
                  </a:lnTo>
                  <a:lnTo>
                    <a:pt x="1279" y="79"/>
                  </a:lnTo>
                  <a:lnTo>
                    <a:pt x="1210" y="118"/>
                  </a:lnTo>
                  <a:lnTo>
                    <a:pt x="1151" y="158"/>
                  </a:lnTo>
                  <a:lnTo>
                    <a:pt x="1092" y="207"/>
                  </a:lnTo>
                  <a:lnTo>
                    <a:pt x="1043" y="266"/>
                  </a:lnTo>
                  <a:lnTo>
                    <a:pt x="994" y="335"/>
                  </a:lnTo>
                  <a:lnTo>
                    <a:pt x="955" y="404"/>
                  </a:lnTo>
                  <a:lnTo>
                    <a:pt x="915" y="482"/>
                  </a:lnTo>
                  <a:lnTo>
                    <a:pt x="896" y="571"/>
                  </a:lnTo>
                  <a:lnTo>
                    <a:pt x="876" y="669"/>
                  </a:lnTo>
                  <a:lnTo>
                    <a:pt x="856" y="767"/>
                  </a:lnTo>
                  <a:lnTo>
                    <a:pt x="856" y="876"/>
                  </a:lnTo>
                  <a:lnTo>
                    <a:pt x="856" y="3098"/>
                  </a:lnTo>
                  <a:lnTo>
                    <a:pt x="856" y="3196"/>
                  </a:lnTo>
                  <a:lnTo>
                    <a:pt x="837" y="3285"/>
                  </a:lnTo>
                  <a:lnTo>
                    <a:pt x="827" y="3363"/>
                  </a:lnTo>
                  <a:lnTo>
                    <a:pt x="797" y="3442"/>
                  </a:lnTo>
                  <a:lnTo>
                    <a:pt x="768" y="3511"/>
                  </a:lnTo>
                  <a:lnTo>
                    <a:pt x="729" y="3570"/>
                  </a:lnTo>
                  <a:lnTo>
                    <a:pt x="679" y="3629"/>
                  </a:lnTo>
                  <a:lnTo>
                    <a:pt x="630" y="3678"/>
                  </a:lnTo>
                  <a:lnTo>
                    <a:pt x="571" y="3727"/>
                  </a:lnTo>
                  <a:lnTo>
                    <a:pt x="502" y="3767"/>
                  </a:lnTo>
                  <a:lnTo>
                    <a:pt x="434" y="3796"/>
                  </a:lnTo>
                  <a:lnTo>
                    <a:pt x="355" y="3826"/>
                  </a:lnTo>
                  <a:lnTo>
                    <a:pt x="276" y="3845"/>
                  </a:lnTo>
                  <a:lnTo>
                    <a:pt x="188" y="3855"/>
                  </a:lnTo>
                  <a:lnTo>
                    <a:pt x="99" y="3865"/>
                  </a:lnTo>
                  <a:lnTo>
                    <a:pt x="1" y="3875"/>
                  </a:lnTo>
                  <a:lnTo>
                    <a:pt x="1" y="4927"/>
                  </a:lnTo>
                  <a:lnTo>
                    <a:pt x="99" y="4937"/>
                  </a:lnTo>
                  <a:lnTo>
                    <a:pt x="188" y="4947"/>
                  </a:lnTo>
                  <a:lnTo>
                    <a:pt x="276" y="4956"/>
                  </a:lnTo>
                  <a:lnTo>
                    <a:pt x="355" y="4976"/>
                  </a:lnTo>
                  <a:lnTo>
                    <a:pt x="434" y="5006"/>
                  </a:lnTo>
                  <a:lnTo>
                    <a:pt x="502" y="5035"/>
                  </a:lnTo>
                  <a:lnTo>
                    <a:pt x="571" y="5074"/>
                  </a:lnTo>
                  <a:lnTo>
                    <a:pt x="630" y="5124"/>
                  </a:lnTo>
                  <a:lnTo>
                    <a:pt x="679" y="5173"/>
                  </a:lnTo>
                  <a:lnTo>
                    <a:pt x="729" y="5232"/>
                  </a:lnTo>
                  <a:lnTo>
                    <a:pt x="768" y="5291"/>
                  </a:lnTo>
                  <a:lnTo>
                    <a:pt x="797" y="5360"/>
                  </a:lnTo>
                  <a:lnTo>
                    <a:pt x="827" y="5438"/>
                  </a:lnTo>
                  <a:lnTo>
                    <a:pt x="837" y="5517"/>
                  </a:lnTo>
                  <a:lnTo>
                    <a:pt x="856" y="5605"/>
                  </a:lnTo>
                  <a:lnTo>
                    <a:pt x="856" y="5704"/>
                  </a:lnTo>
                  <a:lnTo>
                    <a:pt x="856" y="7926"/>
                  </a:lnTo>
                  <a:lnTo>
                    <a:pt x="856" y="8034"/>
                  </a:lnTo>
                  <a:lnTo>
                    <a:pt x="876" y="8133"/>
                  </a:lnTo>
                  <a:lnTo>
                    <a:pt x="896" y="8231"/>
                  </a:lnTo>
                  <a:lnTo>
                    <a:pt x="915" y="8319"/>
                  </a:lnTo>
                  <a:lnTo>
                    <a:pt x="955" y="8398"/>
                  </a:lnTo>
                  <a:lnTo>
                    <a:pt x="994" y="8467"/>
                  </a:lnTo>
                  <a:lnTo>
                    <a:pt x="1043" y="8536"/>
                  </a:lnTo>
                  <a:lnTo>
                    <a:pt x="1092" y="8595"/>
                  </a:lnTo>
                  <a:lnTo>
                    <a:pt x="1151" y="8644"/>
                  </a:lnTo>
                  <a:lnTo>
                    <a:pt x="1210" y="8683"/>
                  </a:lnTo>
                  <a:lnTo>
                    <a:pt x="1279" y="8723"/>
                  </a:lnTo>
                  <a:lnTo>
                    <a:pt x="1358" y="8752"/>
                  </a:lnTo>
                  <a:lnTo>
                    <a:pt x="1437" y="8772"/>
                  </a:lnTo>
                  <a:lnTo>
                    <a:pt x="1515" y="8791"/>
                  </a:lnTo>
                  <a:lnTo>
                    <a:pt x="1604" y="8801"/>
                  </a:lnTo>
                  <a:lnTo>
                    <a:pt x="2715" y="8801"/>
                  </a:lnTo>
                  <a:lnTo>
                    <a:pt x="2715" y="7867"/>
                  </a:lnTo>
                  <a:lnTo>
                    <a:pt x="2056" y="7867"/>
                  </a:lnTo>
                  <a:lnTo>
                    <a:pt x="2056" y="5605"/>
                  </a:lnTo>
                  <a:lnTo>
                    <a:pt x="2046" y="5458"/>
                  </a:lnTo>
                  <a:lnTo>
                    <a:pt x="2027" y="5320"/>
                  </a:lnTo>
                  <a:lnTo>
                    <a:pt x="2007" y="5202"/>
                  </a:lnTo>
                  <a:lnTo>
                    <a:pt x="1968" y="5084"/>
                  </a:lnTo>
                  <a:lnTo>
                    <a:pt x="1918" y="4986"/>
                  </a:lnTo>
                  <a:lnTo>
                    <a:pt x="1859" y="4888"/>
                  </a:lnTo>
                  <a:lnTo>
                    <a:pt x="1791" y="4809"/>
                  </a:lnTo>
                  <a:lnTo>
                    <a:pt x="1712" y="4730"/>
                  </a:lnTo>
                  <a:lnTo>
                    <a:pt x="1623" y="4671"/>
                  </a:lnTo>
                  <a:lnTo>
                    <a:pt x="1525" y="4612"/>
                  </a:lnTo>
                  <a:lnTo>
                    <a:pt x="1417" y="4573"/>
                  </a:lnTo>
                  <a:lnTo>
                    <a:pt x="1299" y="4534"/>
                  </a:lnTo>
                  <a:lnTo>
                    <a:pt x="1171" y="4504"/>
                  </a:lnTo>
                  <a:lnTo>
                    <a:pt x="1033" y="4484"/>
                  </a:lnTo>
                  <a:lnTo>
                    <a:pt x="886" y="4475"/>
                  </a:lnTo>
                  <a:lnTo>
                    <a:pt x="729" y="4465"/>
                  </a:lnTo>
                  <a:lnTo>
                    <a:pt x="729" y="4327"/>
                  </a:lnTo>
                  <a:lnTo>
                    <a:pt x="886" y="4327"/>
                  </a:lnTo>
                  <a:lnTo>
                    <a:pt x="1033" y="4317"/>
                  </a:lnTo>
                  <a:lnTo>
                    <a:pt x="1171" y="4298"/>
                  </a:lnTo>
                  <a:lnTo>
                    <a:pt x="1299" y="4268"/>
                  </a:lnTo>
                  <a:lnTo>
                    <a:pt x="1417" y="4229"/>
                  </a:lnTo>
                  <a:lnTo>
                    <a:pt x="1525" y="4189"/>
                  </a:lnTo>
                  <a:lnTo>
                    <a:pt x="1623" y="4130"/>
                  </a:lnTo>
                  <a:lnTo>
                    <a:pt x="1712" y="4071"/>
                  </a:lnTo>
                  <a:lnTo>
                    <a:pt x="1791" y="3993"/>
                  </a:lnTo>
                  <a:lnTo>
                    <a:pt x="1859" y="3914"/>
                  </a:lnTo>
                  <a:lnTo>
                    <a:pt x="1918" y="3816"/>
                  </a:lnTo>
                  <a:lnTo>
                    <a:pt x="1968" y="3717"/>
                  </a:lnTo>
                  <a:lnTo>
                    <a:pt x="2007" y="3599"/>
                  </a:lnTo>
                  <a:lnTo>
                    <a:pt x="2027" y="3481"/>
                  </a:lnTo>
                  <a:lnTo>
                    <a:pt x="2046" y="3344"/>
                  </a:lnTo>
                  <a:lnTo>
                    <a:pt x="2056" y="3196"/>
                  </a:lnTo>
                  <a:lnTo>
                    <a:pt x="2056" y="935"/>
                  </a:lnTo>
                  <a:lnTo>
                    <a:pt x="2715" y="935"/>
                  </a:lnTo>
                  <a:lnTo>
                    <a:pt x="2715" y="0"/>
                  </a:lnTo>
                  <a:close/>
                  <a:moveTo>
                    <a:pt x="11939" y="0"/>
                  </a:moveTo>
                  <a:lnTo>
                    <a:pt x="11939" y="935"/>
                  </a:lnTo>
                  <a:lnTo>
                    <a:pt x="12607" y="935"/>
                  </a:lnTo>
                  <a:lnTo>
                    <a:pt x="12607" y="3196"/>
                  </a:lnTo>
                  <a:lnTo>
                    <a:pt x="12607" y="3344"/>
                  </a:lnTo>
                  <a:lnTo>
                    <a:pt x="12627" y="3481"/>
                  </a:lnTo>
                  <a:lnTo>
                    <a:pt x="12657" y="3599"/>
                  </a:lnTo>
                  <a:lnTo>
                    <a:pt x="12696" y="3717"/>
                  </a:lnTo>
                  <a:lnTo>
                    <a:pt x="12735" y="3816"/>
                  </a:lnTo>
                  <a:lnTo>
                    <a:pt x="12794" y="3914"/>
                  </a:lnTo>
                  <a:lnTo>
                    <a:pt x="12863" y="3993"/>
                  </a:lnTo>
                  <a:lnTo>
                    <a:pt x="12942" y="4071"/>
                  </a:lnTo>
                  <a:lnTo>
                    <a:pt x="13030" y="4130"/>
                  </a:lnTo>
                  <a:lnTo>
                    <a:pt x="13129" y="4189"/>
                  </a:lnTo>
                  <a:lnTo>
                    <a:pt x="13237" y="4229"/>
                  </a:lnTo>
                  <a:lnTo>
                    <a:pt x="13355" y="4268"/>
                  </a:lnTo>
                  <a:lnTo>
                    <a:pt x="13492" y="4298"/>
                  </a:lnTo>
                  <a:lnTo>
                    <a:pt x="13630" y="4317"/>
                  </a:lnTo>
                  <a:lnTo>
                    <a:pt x="13778" y="4327"/>
                  </a:lnTo>
                  <a:lnTo>
                    <a:pt x="13935" y="4327"/>
                  </a:lnTo>
                  <a:lnTo>
                    <a:pt x="13935" y="4465"/>
                  </a:lnTo>
                  <a:lnTo>
                    <a:pt x="13778" y="4475"/>
                  </a:lnTo>
                  <a:lnTo>
                    <a:pt x="13630" y="4484"/>
                  </a:lnTo>
                  <a:lnTo>
                    <a:pt x="13492" y="4504"/>
                  </a:lnTo>
                  <a:lnTo>
                    <a:pt x="13355" y="4534"/>
                  </a:lnTo>
                  <a:lnTo>
                    <a:pt x="13237" y="4573"/>
                  </a:lnTo>
                  <a:lnTo>
                    <a:pt x="13129" y="4612"/>
                  </a:lnTo>
                  <a:lnTo>
                    <a:pt x="13030" y="4671"/>
                  </a:lnTo>
                  <a:lnTo>
                    <a:pt x="12942" y="4730"/>
                  </a:lnTo>
                  <a:lnTo>
                    <a:pt x="12863" y="4809"/>
                  </a:lnTo>
                  <a:lnTo>
                    <a:pt x="12794" y="4888"/>
                  </a:lnTo>
                  <a:lnTo>
                    <a:pt x="12735" y="4986"/>
                  </a:lnTo>
                  <a:lnTo>
                    <a:pt x="12696" y="5084"/>
                  </a:lnTo>
                  <a:lnTo>
                    <a:pt x="12657" y="5202"/>
                  </a:lnTo>
                  <a:lnTo>
                    <a:pt x="12627" y="5320"/>
                  </a:lnTo>
                  <a:lnTo>
                    <a:pt x="12607" y="5458"/>
                  </a:lnTo>
                  <a:lnTo>
                    <a:pt x="12607" y="5605"/>
                  </a:lnTo>
                  <a:lnTo>
                    <a:pt x="12607" y="7867"/>
                  </a:lnTo>
                  <a:lnTo>
                    <a:pt x="11939" y="7867"/>
                  </a:lnTo>
                  <a:lnTo>
                    <a:pt x="11939" y="8801"/>
                  </a:lnTo>
                  <a:lnTo>
                    <a:pt x="13060" y="8801"/>
                  </a:lnTo>
                  <a:lnTo>
                    <a:pt x="13138" y="8791"/>
                  </a:lnTo>
                  <a:lnTo>
                    <a:pt x="13227" y="8772"/>
                  </a:lnTo>
                  <a:lnTo>
                    <a:pt x="13306" y="8752"/>
                  </a:lnTo>
                  <a:lnTo>
                    <a:pt x="13374" y="8723"/>
                  </a:lnTo>
                  <a:lnTo>
                    <a:pt x="13443" y="8683"/>
                  </a:lnTo>
                  <a:lnTo>
                    <a:pt x="13512" y="8644"/>
                  </a:lnTo>
                  <a:lnTo>
                    <a:pt x="13571" y="8595"/>
                  </a:lnTo>
                  <a:lnTo>
                    <a:pt x="13620" y="8536"/>
                  </a:lnTo>
                  <a:lnTo>
                    <a:pt x="13669" y="8467"/>
                  </a:lnTo>
                  <a:lnTo>
                    <a:pt x="13709" y="8398"/>
                  </a:lnTo>
                  <a:lnTo>
                    <a:pt x="13738" y="8319"/>
                  </a:lnTo>
                  <a:lnTo>
                    <a:pt x="13768" y="8231"/>
                  </a:lnTo>
                  <a:lnTo>
                    <a:pt x="13787" y="8133"/>
                  </a:lnTo>
                  <a:lnTo>
                    <a:pt x="13797" y="8034"/>
                  </a:lnTo>
                  <a:lnTo>
                    <a:pt x="13807" y="7926"/>
                  </a:lnTo>
                  <a:lnTo>
                    <a:pt x="13807" y="5704"/>
                  </a:lnTo>
                  <a:lnTo>
                    <a:pt x="13807" y="5605"/>
                  </a:lnTo>
                  <a:lnTo>
                    <a:pt x="13817" y="5517"/>
                  </a:lnTo>
                  <a:lnTo>
                    <a:pt x="13837" y="5438"/>
                  </a:lnTo>
                  <a:lnTo>
                    <a:pt x="13866" y="5360"/>
                  </a:lnTo>
                  <a:lnTo>
                    <a:pt x="13896" y="5291"/>
                  </a:lnTo>
                  <a:lnTo>
                    <a:pt x="13935" y="5232"/>
                  </a:lnTo>
                  <a:lnTo>
                    <a:pt x="13974" y="5173"/>
                  </a:lnTo>
                  <a:lnTo>
                    <a:pt x="14033" y="5124"/>
                  </a:lnTo>
                  <a:lnTo>
                    <a:pt x="14092" y="5074"/>
                  </a:lnTo>
                  <a:lnTo>
                    <a:pt x="14151" y="5035"/>
                  </a:lnTo>
                  <a:lnTo>
                    <a:pt x="14220" y="5006"/>
                  </a:lnTo>
                  <a:lnTo>
                    <a:pt x="14299" y="4976"/>
                  </a:lnTo>
                  <a:lnTo>
                    <a:pt x="14377" y="4956"/>
                  </a:lnTo>
                  <a:lnTo>
                    <a:pt x="14466" y="4947"/>
                  </a:lnTo>
                  <a:lnTo>
                    <a:pt x="14564" y="4937"/>
                  </a:lnTo>
                  <a:lnTo>
                    <a:pt x="14653" y="4927"/>
                  </a:lnTo>
                  <a:lnTo>
                    <a:pt x="14653" y="3875"/>
                  </a:lnTo>
                  <a:lnTo>
                    <a:pt x="14564" y="3865"/>
                  </a:lnTo>
                  <a:lnTo>
                    <a:pt x="14466" y="3855"/>
                  </a:lnTo>
                  <a:lnTo>
                    <a:pt x="14377" y="3845"/>
                  </a:lnTo>
                  <a:lnTo>
                    <a:pt x="14299" y="3826"/>
                  </a:lnTo>
                  <a:lnTo>
                    <a:pt x="14220" y="3796"/>
                  </a:lnTo>
                  <a:lnTo>
                    <a:pt x="14151" y="3767"/>
                  </a:lnTo>
                  <a:lnTo>
                    <a:pt x="14092" y="3727"/>
                  </a:lnTo>
                  <a:lnTo>
                    <a:pt x="14033" y="3678"/>
                  </a:lnTo>
                  <a:lnTo>
                    <a:pt x="13974" y="3629"/>
                  </a:lnTo>
                  <a:lnTo>
                    <a:pt x="13935" y="3570"/>
                  </a:lnTo>
                  <a:lnTo>
                    <a:pt x="13896" y="3511"/>
                  </a:lnTo>
                  <a:lnTo>
                    <a:pt x="13866" y="3442"/>
                  </a:lnTo>
                  <a:lnTo>
                    <a:pt x="13837" y="3363"/>
                  </a:lnTo>
                  <a:lnTo>
                    <a:pt x="13817" y="3285"/>
                  </a:lnTo>
                  <a:lnTo>
                    <a:pt x="13807" y="3196"/>
                  </a:lnTo>
                  <a:lnTo>
                    <a:pt x="13807" y="3098"/>
                  </a:lnTo>
                  <a:lnTo>
                    <a:pt x="13807" y="876"/>
                  </a:lnTo>
                  <a:lnTo>
                    <a:pt x="13797" y="767"/>
                  </a:lnTo>
                  <a:lnTo>
                    <a:pt x="13787" y="669"/>
                  </a:lnTo>
                  <a:lnTo>
                    <a:pt x="13768" y="571"/>
                  </a:lnTo>
                  <a:lnTo>
                    <a:pt x="13738" y="482"/>
                  </a:lnTo>
                  <a:lnTo>
                    <a:pt x="13709" y="404"/>
                  </a:lnTo>
                  <a:lnTo>
                    <a:pt x="13669" y="335"/>
                  </a:lnTo>
                  <a:lnTo>
                    <a:pt x="13620" y="266"/>
                  </a:lnTo>
                  <a:lnTo>
                    <a:pt x="13571" y="207"/>
                  </a:lnTo>
                  <a:lnTo>
                    <a:pt x="13512" y="158"/>
                  </a:lnTo>
                  <a:lnTo>
                    <a:pt x="13443" y="118"/>
                  </a:lnTo>
                  <a:lnTo>
                    <a:pt x="13374" y="79"/>
                  </a:lnTo>
                  <a:lnTo>
                    <a:pt x="13306" y="50"/>
                  </a:lnTo>
                  <a:lnTo>
                    <a:pt x="13227" y="30"/>
                  </a:lnTo>
                  <a:lnTo>
                    <a:pt x="13138" y="10"/>
                  </a:lnTo>
                  <a:lnTo>
                    <a:pt x="13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4" name="Google Shape;1994;p129"/>
          <p:cNvGrpSpPr/>
          <p:nvPr/>
        </p:nvGrpSpPr>
        <p:grpSpPr>
          <a:xfrm>
            <a:off x="2365560" y="4045930"/>
            <a:ext cx="354633" cy="309663"/>
            <a:chOff x="725125" y="2301150"/>
            <a:chExt cx="403175" cy="352050"/>
          </a:xfrm>
        </p:grpSpPr>
        <p:sp>
          <p:nvSpPr>
            <p:cNvPr id="1995" name="Google Shape;1995;p129"/>
            <p:cNvSpPr/>
            <p:nvPr/>
          </p:nvSpPr>
          <p:spPr>
            <a:xfrm>
              <a:off x="908750" y="2458475"/>
              <a:ext cx="35925" cy="35675"/>
            </a:xfrm>
            <a:custGeom>
              <a:rect b="b" l="l" r="r" t="t"/>
              <a:pathLst>
                <a:path extrusionOk="0" h="1427" w="1437">
                  <a:moveTo>
                    <a:pt x="650" y="1"/>
                  </a:moveTo>
                  <a:lnTo>
                    <a:pt x="571" y="11"/>
                  </a:lnTo>
                  <a:lnTo>
                    <a:pt x="502" y="30"/>
                  </a:lnTo>
                  <a:lnTo>
                    <a:pt x="443" y="60"/>
                  </a:lnTo>
                  <a:lnTo>
                    <a:pt x="374" y="89"/>
                  </a:lnTo>
                  <a:lnTo>
                    <a:pt x="315" y="119"/>
                  </a:lnTo>
                  <a:lnTo>
                    <a:pt x="266" y="158"/>
                  </a:lnTo>
                  <a:lnTo>
                    <a:pt x="217" y="207"/>
                  </a:lnTo>
                  <a:lnTo>
                    <a:pt x="168" y="257"/>
                  </a:lnTo>
                  <a:lnTo>
                    <a:pt x="128" y="316"/>
                  </a:lnTo>
                  <a:lnTo>
                    <a:pt x="89" y="375"/>
                  </a:lnTo>
                  <a:lnTo>
                    <a:pt x="60" y="434"/>
                  </a:lnTo>
                  <a:lnTo>
                    <a:pt x="40" y="502"/>
                  </a:lnTo>
                  <a:lnTo>
                    <a:pt x="20" y="571"/>
                  </a:lnTo>
                  <a:lnTo>
                    <a:pt x="10" y="640"/>
                  </a:lnTo>
                  <a:lnTo>
                    <a:pt x="1" y="709"/>
                  </a:lnTo>
                  <a:lnTo>
                    <a:pt x="10" y="788"/>
                  </a:lnTo>
                  <a:lnTo>
                    <a:pt x="20" y="856"/>
                  </a:lnTo>
                  <a:lnTo>
                    <a:pt x="40" y="925"/>
                  </a:lnTo>
                  <a:lnTo>
                    <a:pt x="60" y="994"/>
                  </a:lnTo>
                  <a:lnTo>
                    <a:pt x="89" y="1053"/>
                  </a:lnTo>
                  <a:lnTo>
                    <a:pt x="128" y="1112"/>
                  </a:lnTo>
                  <a:lnTo>
                    <a:pt x="168" y="1171"/>
                  </a:lnTo>
                  <a:lnTo>
                    <a:pt x="217" y="1220"/>
                  </a:lnTo>
                  <a:lnTo>
                    <a:pt x="266" y="1260"/>
                  </a:lnTo>
                  <a:lnTo>
                    <a:pt x="315" y="1309"/>
                  </a:lnTo>
                  <a:lnTo>
                    <a:pt x="374" y="1338"/>
                  </a:lnTo>
                  <a:lnTo>
                    <a:pt x="443" y="1368"/>
                  </a:lnTo>
                  <a:lnTo>
                    <a:pt x="502" y="1397"/>
                  </a:lnTo>
                  <a:lnTo>
                    <a:pt x="571" y="1417"/>
                  </a:lnTo>
                  <a:lnTo>
                    <a:pt x="650" y="1427"/>
                  </a:lnTo>
                  <a:lnTo>
                    <a:pt x="787" y="1427"/>
                  </a:lnTo>
                  <a:lnTo>
                    <a:pt x="866" y="1417"/>
                  </a:lnTo>
                  <a:lnTo>
                    <a:pt x="935" y="1397"/>
                  </a:lnTo>
                  <a:lnTo>
                    <a:pt x="994" y="1368"/>
                  </a:lnTo>
                  <a:lnTo>
                    <a:pt x="1063" y="1338"/>
                  </a:lnTo>
                  <a:lnTo>
                    <a:pt x="1122" y="1309"/>
                  </a:lnTo>
                  <a:lnTo>
                    <a:pt x="1171" y="1260"/>
                  </a:lnTo>
                  <a:lnTo>
                    <a:pt x="1220" y="1220"/>
                  </a:lnTo>
                  <a:lnTo>
                    <a:pt x="1269" y="1171"/>
                  </a:lnTo>
                  <a:lnTo>
                    <a:pt x="1308" y="1112"/>
                  </a:lnTo>
                  <a:lnTo>
                    <a:pt x="1348" y="1053"/>
                  </a:lnTo>
                  <a:lnTo>
                    <a:pt x="1377" y="994"/>
                  </a:lnTo>
                  <a:lnTo>
                    <a:pt x="1397" y="925"/>
                  </a:lnTo>
                  <a:lnTo>
                    <a:pt x="1417" y="856"/>
                  </a:lnTo>
                  <a:lnTo>
                    <a:pt x="1426" y="788"/>
                  </a:lnTo>
                  <a:lnTo>
                    <a:pt x="1436" y="709"/>
                  </a:lnTo>
                  <a:lnTo>
                    <a:pt x="1426" y="640"/>
                  </a:lnTo>
                  <a:lnTo>
                    <a:pt x="1417" y="571"/>
                  </a:lnTo>
                  <a:lnTo>
                    <a:pt x="1397" y="502"/>
                  </a:lnTo>
                  <a:lnTo>
                    <a:pt x="1377" y="434"/>
                  </a:lnTo>
                  <a:lnTo>
                    <a:pt x="1348" y="375"/>
                  </a:lnTo>
                  <a:lnTo>
                    <a:pt x="1308" y="316"/>
                  </a:lnTo>
                  <a:lnTo>
                    <a:pt x="1269" y="257"/>
                  </a:lnTo>
                  <a:lnTo>
                    <a:pt x="1220" y="207"/>
                  </a:lnTo>
                  <a:lnTo>
                    <a:pt x="1171" y="158"/>
                  </a:lnTo>
                  <a:lnTo>
                    <a:pt x="1122" y="119"/>
                  </a:lnTo>
                  <a:lnTo>
                    <a:pt x="1063" y="89"/>
                  </a:lnTo>
                  <a:lnTo>
                    <a:pt x="994" y="60"/>
                  </a:lnTo>
                  <a:lnTo>
                    <a:pt x="935" y="30"/>
                  </a:lnTo>
                  <a:lnTo>
                    <a:pt x="866" y="11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29"/>
            <p:cNvSpPr/>
            <p:nvPr/>
          </p:nvSpPr>
          <p:spPr>
            <a:xfrm>
              <a:off x="752650" y="2305325"/>
              <a:ext cx="348125" cy="341975"/>
            </a:xfrm>
            <a:custGeom>
              <a:rect b="b" l="l" r="r" t="t"/>
              <a:pathLst>
                <a:path extrusionOk="0" h="13679" w="13925">
                  <a:moveTo>
                    <a:pt x="4996" y="1"/>
                  </a:moveTo>
                  <a:lnTo>
                    <a:pt x="5035" y="129"/>
                  </a:lnTo>
                  <a:lnTo>
                    <a:pt x="5065" y="266"/>
                  </a:lnTo>
                  <a:lnTo>
                    <a:pt x="5084" y="404"/>
                  </a:lnTo>
                  <a:lnTo>
                    <a:pt x="5084" y="542"/>
                  </a:lnTo>
                  <a:lnTo>
                    <a:pt x="5084" y="650"/>
                  </a:lnTo>
                  <a:lnTo>
                    <a:pt x="5074" y="748"/>
                  </a:lnTo>
                  <a:lnTo>
                    <a:pt x="5055" y="846"/>
                  </a:lnTo>
                  <a:lnTo>
                    <a:pt x="5035" y="945"/>
                  </a:lnTo>
                  <a:lnTo>
                    <a:pt x="8890" y="945"/>
                  </a:lnTo>
                  <a:lnTo>
                    <a:pt x="8870" y="846"/>
                  </a:lnTo>
                  <a:lnTo>
                    <a:pt x="8850" y="748"/>
                  </a:lnTo>
                  <a:lnTo>
                    <a:pt x="8841" y="650"/>
                  </a:lnTo>
                  <a:lnTo>
                    <a:pt x="8841" y="542"/>
                  </a:lnTo>
                  <a:lnTo>
                    <a:pt x="8841" y="404"/>
                  </a:lnTo>
                  <a:lnTo>
                    <a:pt x="8860" y="266"/>
                  </a:lnTo>
                  <a:lnTo>
                    <a:pt x="8890" y="129"/>
                  </a:lnTo>
                  <a:lnTo>
                    <a:pt x="8929" y="1"/>
                  </a:lnTo>
                  <a:close/>
                  <a:moveTo>
                    <a:pt x="2105" y="1564"/>
                  </a:moveTo>
                  <a:lnTo>
                    <a:pt x="0" y="5222"/>
                  </a:lnTo>
                  <a:lnTo>
                    <a:pt x="118" y="5252"/>
                  </a:lnTo>
                  <a:lnTo>
                    <a:pt x="227" y="5291"/>
                  </a:lnTo>
                  <a:lnTo>
                    <a:pt x="345" y="5340"/>
                  </a:lnTo>
                  <a:lnTo>
                    <a:pt x="443" y="5399"/>
                  </a:lnTo>
                  <a:lnTo>
                    <a:pt x="551" y="5468"/>
                  </a:lnTo>
                  <a:lnTo>
                    <a:pt x="649" y="5537"/>
                  </a:lnTo>
                  <a:lnTo>
                    <a:pt x="738" y="5616"/>
                  </a:lnTo>
                  <a:lnTo>
                    <a:pt x="817" y="5694"/>
                  </a:lnTo>
                  <a:lnTo>
                    <a:pt x="2882" y="2125"/>
                  </a:lnTo>
                  <a:lnTo>
                    <a:pt x="2773" y="2076"/>
                  </a:lnTo>
                  <a:lnTo>
                    <a:pt x="2655" y="2026"/>
                  </a:lnTo>
                  <a:lnTo>
                    <a:pt x="2557" y="1967"/>
                  </a:lnTo>
                  <a:lnTo>
                    <a:pt x="2449" y="1899"/>
                  </a:lnTo>
                  <a:lnTo>
                    <a:pt x="2360" y="1830"/>
                  </a:lnTo>
                  <a:lnTo>
                    <a:pt x="2272" y="1741"/>
                  </a:lnTo>
                  <a:lnTo>
                    <a:pt x="2183" y="1663"/>
                  </a:lnTo>
                  <a:lnTo>
                    <a:pt x="2105" y="1564"/>
                  </a:lnTo>
                  <a:close/>
                  <a:moveTo>
                    <a:pt x="11820" y="1564"/>
                  </a:moveTo>
                  <a:lnTo>
                    <a:pt x="11742" y="1663"/>
                  </a:lnTo>
                  <a:lnTo>
                    <a:pt x="11653" y="1741"/>
                  </a:lnTo>
                  <a:lnTo>
                    <a:pt x="11565" y="1830"/>
                  </a:lnTo>
                  <a:lnTo>
                    <a:pt x="11476" y="1899"/>
                  </a:lnTo>
                  <a:lnTo>
                    <a:pt x="11368" y="1967"/>
                  </a:lnTo>
                  <a:lnTo>
                    <a:pt x="11270" y="2026"/>
                  </a:lnTo>
                  <a:lnTo>
                    <a:pt x="11152" y="2076"/>
                  </a:lnTo>
                  <a:lnTo>
                    <a:pt x="11043" y="2125"/>
                  </a:lnTo>
                  <a:lnTo>
                    <a:pt x="13108" y="5694"/>
                  </a:lnTo>
                  <a:lnTo>
                    <a:pt x="13187" y="5616"/>
                  </a:lnTo>
                  <a:lnTo>
                    <a:pt x="13276" y="5537"/>
                  </a:lnTo>
                  <a:lnTo>
                    <a:pt x="13374" y="5468"/>
                  </a:lnTo>
                  <a:lnTo>
                    <a:pt x="13482" y="5399"/>
                  </a:lnTo>
                  <a:lnTo>
                    <a:pt x="13580" y="5340"/>
                  </a:lnTo>
                  <a:lnTo>
                    <a:pt x="13698" y="5291"/>
                  </a:lnTo>
                  <a:lnTo>
                    <a:pt x="13807" y="5252"/>
                  </a:lnTo>
                  <a:lnTo>
                    <a:pt x="13925" y="5222"/>
                  </a:lnTo>
                  <a:lnTo>
                    <a:pt x="11820" y="1564"/>
                  </a:lnTo>
                  <a:close/>
                  <a:moveTo>
                    <a:pt x="817" y="7985"/>
                  </a:moveTo>
                  <a:lnTo>
                    <a:pt x="738" y="8064"/>
                  </a:lnTo>
                  <a:lnTo>
                    <a:pt x="649" y="8143"/>
                  </a:lnTo>
                  <a:lnTo>
                    <a:pt x="551" y="8212"/>
                  </a:lnTo>
                  <a:lnTo>
                    <a:pt x="443" y="8280"/>
                  </a:lnTo>
                  <a:lnTo>
                    <a:pt x="345" y="8339"/>
                  </a:lnTo>
                  <a:lnTo>
                    <a:pt x="227" y="8389"/>
                  </a:lnTo>
                  <a:lnTo>
                    <a:pt x="118" y="8428"/>
                  </a:lnTo>
                  <a:lnTo>
                    <a:pt x="0" y="8457"/>
                  </a:lnTo>
                  <a:lnTo>
                    <a:pt x="2134" y="12155"/>
                  </a:lnTo>
                  <a:lnTo>
                    <a:pt x="2213" y="12066"/>
                  </a:lnTo>
                  <a:lnTo>
                    <a:pt x="2292" y="11978"/>
                  </a:lnTo>
                  <a:lnTo>
                    <a:pt x="2390" y="11899"/>
                  </a:lnTo>
                  <a:lnTo>
                    <a:pt x="2488" y="11830"/>
                  </a:lnTo>
                  <a:lnTo>
                    <a:pt x="2587" y="11761"/>
                  </a:lnTo>
                  <a:lnTo>
                    <a:pt x="2695" y="11712"/>
                  </a:lnTo>
                  <a:lnTo>
                    <a:pt x="2803" y="11663"/>
                  </a:lnTo>
                  <a:lnTo>
                    <a:pt x="2921" y="11614"/>
                  </a:lnTo>
                  <a:lnTo>
                    <a:pt x="817" y="7985"/>
                  </a:lnTo>
                  <a:close/>
                  <a:moveTo>
                    <a:pt x="13108" y="7985"/>
                  </a:moveTo>
                  <a:lnTo>
                    <a:pt x="11004" y="11614"/>
                  </a:lnTo>
                  <a:lnTo>
                    <a:pt x="11122" y="11663"/>
                  </a:lnTo>
                  <a:lnTo>
                    <a:pt x="11230" y="11712"/>
                  </a:lnTo>
                  <a:lnTo>
                    <a:pt x="11338" y="11761"/>
                  </a:lnTo>
                  <a:lnTo>
                    <a:pt x="11437" y="11830"/>
                  </a:lnTo>
                  <a:lnTo>
                    <a:pt x="11535" y="11899"/>
                  </a:lnTo>
                  <a:lnTo>
                    <a:pt x="11633" y="11978"/>
                  </a:lnTo>
                  <a:lnTo>
                    <a:pt x="11712" y="12066"/>
                  </a:lnTo>
                  <a:lnTo>
                    <a:pt x="11791" y="12155"/>
                  </a:lnTo>
                  <a:lnTo>
                    <a:pt x="13925" y="8457"/>
                  </a:lnTo>
                  <a:lnTo>
                    <a:pt x="13807" y="8428"/>
                  </a:lnTo>
                  <a:lnTo>
                    <a:pt x="13698" y="8389"/>
                  </a:lnTo>
                  <a:lnTo>
                    <a:pt x="13580" y="8339"/>
                  </a:lnTo>
                  <a:lnTo>
                    <a:pt x="13482" y="8280"/>
                  </a:lnTo>
                  <a:lnTo>
                    <a:pt x="13374" y="8212"/>
                  </a:lnTo>
                  <a:lnTo>
                    <a:pt x="13276" y="8143"/>
                  </a:lnTo>
                  <a:lnTo>
                    <a:pt x="13187" y="8064"/>
                  </a:lnTo>
                  <a:lnTo>
                    <a:pt x="13108" y="7985"/>
                  </a:lnTo>
                  <a:close/>
                  <a:moveTo>
                    <a:pt x="5015" y="12725"/>
                  </a:moveTo>
                  <a:lnTo>
                    <a:pt x="5045" y="12843"/>
                  </a:lnTo>
                  <a:lnTo>
                    <a:pt x="5065" y="12961"/>
                  </a:lnTo>
                  <a:lnTo>
                    <a:pt x="5084" y="13079"/>
                  </a:lnTo>
                  <a:lnTo>
                    <a:pt x="5084" y="13207"/>
                  </a:lnTo>
                  <a:lnTo>
                    <a:pt x="5084" y="13325"/>
                  </a:lnTo>
                  <a:lnTo>
                    <a:pt x="5065" y="13453"/>
                  </a:lnTo>
                  <a:lnTo>
                    <a:pt x="5045" y="13571"/>
                  </a:lnTo>
                  <a:lnTo>
                    <a:pt x="5015" y="13679"/>
                  </a:lnTo>
                  <a:lnTo>
                    <a:pt x="8909" y="13679"/>
                  </a:lnTo>
                  <a:lnTo>
                    <a:pt x="8880" y="13571"/>
                  </a:lnTo>
                  <a:lnTo>
                    <a:pt x="8860" y="13453"/>
                  </a:lnTo>
                  <a:lnTo>
                    <a:pt x="8841" y="13325"/>
                  </a:lnTo>
                  <a:lnTo>
                    <a:pt x="8841" y="13207"/>
                  </a:lnTo>
                  <a:lnTo>
                    <a:pt x="8841" y="13079"/>
                  </a:lnTo>
                  <a:lnTo>
                    <a:pt x="8860" y="12961"/>
                  </a:lnTo>
                  <a:lnTo>
                    <a:pt x="8880" y="12843"/>
                  </a:lnTo>
                  <a:lnTo>
                    <a:pt x="8909" y="12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29"/>
            <p:cNvSpPr/>
            <p:nvPr/>
          </p:nvSpPr>
          <p:spPr>
            <a:xfrm>
              <a:off x="725125" y="2301150"/>
              <a:ext cx="403175" cy="352050"/>
            </a:xfrm>
            <a:custGeom>
              <a:rect b="b" l="l" r="r" t="t"/>
              <a:pathLst>
                <a:path extrusionOk="0" h="14082" w="16127">
                  <a:moveTo>
                    <a:pt x="4455" y="1"/>
                  </a:moveTo>
                  <a:lnTo>
                    <a:pt x="4376" y="10"/>
                  </a:lnTo>
                  <a:lnTo>
                    <a:pt x="4307" y="30"/>
                  </a:lnTo>
                  <a:lnTo>
                    <a:pt x="4248" y="60"/>
                  </a:lnTo>
                  <a:lnTo>
                    <a:pt x="4179" y="89"/>
                  </a:lnTo>
                  <a:lnTo>
                    <a:pt x="4120" y="119"/>
                  </a:lnTo>
                  <a:lnTo>
                    <a:pt x="4071" y="158"/>
                  </a:lnTo>
                  <a:lnTo>
                    <a:pt x="4022" y="207"/>
                  </a:lnTo>
                  <a:lnTo>
                    <a:pt x="3973" y="256"/>
                  </a:lnTo>
                  <a:lnTo>
                    <a:pt x="3933" y="315"/>
                  </a:lnTo>
                  <a:lnTo>
                    <a:pt x="3894" y="374"/>
                  </a:lnTo>
                  <a:lnTo>
                    <a:pt x="3865" y="433"/>
                  </a:lnTo>
                  <a:lnTo>
                    <a:pt x="3845" y="502"/>
                  </a:lnTo>
                  <a:lnTo>
                    <a:pt x="3825" y="571"/>
                  </a:lnTo>
                  <a:lnTo>
                    <a:pt x="3815" y="640"/>
                  </a:lnTo>
                  <a:lnTo>
                    <a:pt x="3806" y="709"/>
                  </a:lnTo>
                  <a:lnTo>
                    <a:pt x="3815" y="787"/>
                  </a:lnTo>
                  <a:lnTo>
                    <a:pt x="3825" y="856"/>
                  </a:lnTo>
                  <a:lnTo>
                    <a:pt x="3845" y="925"/>
                  </a:lnTo>
                  <a:lnTo>
                    <a:pt x="3865" y="994"/>
                  </a:lnTo>
                  <a:lnTo>
                    <a:pt x="3894" y="1053"/>
                  </a:lnTo>
                  <a:lnTo>
                    <a:pt x="3933" y="1112"/>
                  </a:lnTo>
                  <a:lnTo>
                    <a:pt x="3973" y="1171"/>
                  </a:lnTo>
                  <a:lnTo>
                    <a:pt x="4022" y="1220"/>
                  </a:lnTo>
                  <a:lnTo>
                    <a:pt x="4071" y="1259"/>
                  </a:lnTo>
                  <a:lnTo>
                    <a:pt x="4120" y="1308"/>
                  </a:lnTo>
                  <a:lnTo>
                    <a:pt x="4179" y="1338"/>
                  </a:lnTo>
                  <a:lnTo>
                    <a:pt x="4248" y="1367"/>
                  </a:lnTo>
                  <a:lnTo>
                    <a:pt x="4307" y="1397"/>
                  </a:lnTo>
                  <a:lnTo>
                    <a:pt x="4376" y="1417"/>
                  </a:lnTo>
                  <a:lnTo>
                    <a:pt x="4455" y="1426"/>
                  </a:lnTo>
                  <a:lnTo>
                    <a:pt x="4592" y="1426"/>
                  </a:lnTo>
                  <a:lnTo>
                    <a:pt x="4671" y="1417"/>
                  </a:lnTo>
                  <a:lnTo>
                    <a:pt x="4740" y="1397"/>
                  </a:lnTo>
                  <a:lnTo>
                    <a:pt x="4799" y="1367"/>
                  </a:lnTo>
                  <a:lnTo>
                    <a:pt x="4868" y="1338"/>
                  </a:lnTo>
                  <a:lnTo>
                    <a:pt x="4927" y="1308"/>
                  </a:lnTo>
                  <a:lnTo>
                    <a:pt x="4976" y="1259"/>
                  </a:lnTo>
                  <a:lnTo>
                    <a:pt x="5025" y="1220"/>
                  </a:lnTo>
                  <a:lnTo>
                    <a:pt x="5074" y="1171"/>
                  </a:lnTo>
                  <a:lnTo>
                    <a:pt x="5113" y="1112"/>
                  </a:lnTo>
                  <a:lnTo>
                    <a:pt x="5153" y="1053"/>
                  </a:lnTo>
                  <a:lnTo>
                    <a:pt x="5182" y="994"/>
                  </a:lnTo>
                  <a:lnTo>
                    <a:pt x="5202" y="925"/>
                  </a:lnTo>
                  <a:lnTo>
                    <a:pt x="5222" y="856"/>
                  </a:lnTo>
                  <a:lnTo>
                    <a:pt x="5231" y="787"/>
                  </a:lnTo>
                  <a:lnTo>
                    <a:pt x="5241" y="709"/>
                  </a:lnTo>
                  <a:lnTo>
                    <a:pt x="5231" y="640"/>
                  </a:lnTo>
                  <a:lnTo>
                    <a:pt x="5222" y="571"/>
                  </a:lnTo>
                  <a:lnTo>
                    <a:pt x="5202" y="502"/>
                  </a:lnTo>
                  <a:lnTo>
                    <a:pt x="5182" y="433"/>
                  </a:lnTo>
                  <a:lnTo>
                    <a:pt x="5153" y="374"/>
                  </a:lnTo>
                  <a:lnTo>
                    <a:pt x="5113" y="315"/>
                  </a:lnTo>
                  <a:lnTo>
                    <a:pt x="5074" y="256"/>
                  </a:lnTo>
                  <a:lnTo>
                    <a:pt x="5025" y="207"/>
                  </a:lnTo>
                  <a:lnTo>
                    <a:pt x="4976" y="158"/>
                  </a:lnTo>
                  <a:lnTo>
                    <a:pt x="4927" y="119"/>
                  </a:lnTo>
                  <a:lnTo>
                    <a:pt x="4868" y="89"/>
                  </a:lnTo>
                  <a:lnTo>
                    <a:pt x="4799" y="60"/>
                  </a:lnTo>
                  <a:lnTo>
                    <a:pt x="4740" y="30"/>
                  </a:lnTo>
                  <a:lnTo>
                    <a:pt x="4671" y="10"/>
                  </a:lnTo>
                  <a:lnTo>
                    <a:pt x="4592" y="1"/>
                  </a:lnTo>
                  <a:close/>
                  <a:moveTo>
                    <a:pt x="11535" y="1"/>
                  </a:moveTo>
                  <a:lnTo>
                    <a:pt x="11456" y="10"/>
                  </a:lnTo>
                  <a:lnTo>
                    <a:pt x="11387" y="30"/>
                  </a:lnTo>
                  <a:lnTo>
                    <a:pt x="11328" y="60"/>
                  </a:lnTo>
                  <a:lnTo>
                    <a:pt x="11259" y="89"/>
                  </a:lnTo>
                  <a:lnTo>
                    <a:pt x="11200" y="119"/>
                  </a:lnTo>
                  <a:lnTo>
                    <a:pt x="11151" y="158"/>
                  </a:lnTo>
                  <a:lnTo>
                    <a:pt x="11102" y="207"/>
                  </a:lnTo>
                  <a:lnTo>
                    <a:pt x="11053" y="256"/>
                  </a:lnTo>
                  <a:lnTo>
                    <a:pt x="11014" y="315"/>
                  </a:lnTo>
                  <a:lnTo>
                    <a:pt x="10974" y="374"/>
                  </a:lnTo>
                  <a:lnTo>
                    <a:pt x="10945" y="433"/>
                  </a:lnTo>
                  <a:lnTo>
                    <a:pt x="10925" y="502"/>
                  </a:lnTo>
                  <a:lnTo>
                    <a:pt x="10905" y="571"/>
                  </a:lnTo>
                  <a:lnTo>
                    <a:pt x="10896" y="640"/>
                  </a:lnTo>
                  <a:lnTo>
                    <a:pt x="10886" y="709"/>
                  </a:lnTo>
                  <a:lnTo>
                    <a:pt x="10896" y="787"/>
                  </a:lnTo>
                  <a:lnTo>
                    <a:pt x="10905" y="856"/>
                  </a:lnTo>
                  <a:lnTo>
                    <a:pt x="10925" y="925"/>
                  </a:lnTo>
                  <a:lnTo>
                    <a:pt x="10945" y="994"/>
                  </a:lnTo>
                  <a:lnTo>
                    <a:pt x="10974" y="1053"/>
                  </a:lnTo>
                  <a:lnTo>
                    <a:pt x="11014" y="1112"/>
                  </a:lnTo>
                  <a:lnTo>
                    <a:pt x="11053" y="1171"/>
                  </a:lnTo>
                  <a:lnTo>
                    <a:pt x="11102" y="1220"/>
                  </a:lnTo>
                  <a:lnTo>
                    <a:pt x="11151" y="1259"/>
                  </a:lnTo>
                  <a:lnTo>
                    <a:pt x="11200" y="1308"/>
                  </a:lnTo>
                  <a:lnTo>
                    <a:pt x="11259" y="1338"/>
                  </a:lnTo>
                  <a:lnTo>
                    <a:pt x="11328" y="1367"/>
                  </a:lnTo>
                  <a:lnTo>
                    <a:pt x="11387" y="1397"/>
                  </a:lnTo>
                  <a:lnTo>
                    <a:pt x="11456" y="1417"/>
                  </a:lnTo>
                  <a:lnTo>
                    <a:pt x="11535" y="1426"/>
                  </a:lnTo>
                  <a:lnTo>
                    <a:pt x="11672" y="1426"/>
                  </a:lnTo>
                  <a:lnTo>
                    <a:pt x="11751" y="1417"/>
                  </a:lnTo>
                  <a:lnTo>
                    <a:pt x="11820" y="1397"/>
                  </a:lnTo>
                  <a:lnTo>
                    <a:pt x="11879" y="1367"/>
                  </a:lnTo>
                  <a:lnTo>
                    <a:pt x="11948" y="1338"/>
                  </a:lnTo>
                  <a:lnTo>
                    <a:pt x="12007" y="1308"/>
                  </a:lnTo>
                  <a:lnTo>
                    <a:pt x="12056" y="1259"/>
                  </a:lnTo>
                  <a:lnTo>
                    <a:pt x="12105" y="1220"/>
                  </a:lnTo>
                  <a:lnTo>
                    <a:pt x="12154" y="1171"/>
                  </a:lnTo>
                  <a:lnTo>
                    <a:pt x="12194" y="1112"/>
                  </a:lnTo>
                  <a:lnTo>
                    <a:pt x="12233" y="1053"/>
                  </a:lnTo>
                  <a:lnTo>
                    <a:pt x="12262" y="994"/>
                  </a:lnTo>
                  <a:lnTo>
                    <a:pt x="12282" y="925"/>
                  </a:lnTo>
                  <a:lnTo>
                    <a:pt x="12302" y="856"/>
                  </a:lnTo>
                  <a:lnTo>
                    <a:pt x="12312" y="787"/>
                  </a:lnTo>
                  <a:lnTo>
                    <a:pt x="12321" y="709"/>
                  </a:lnTo>
                  <a:lnTo>
                    <a:pt x="12312" y="640"/>
                  </a:lnTo>
                  <a:lnTo>
                    <a:pt x="12302" y="571"/>
                  </a:lnTo>
                  <a:lnTo>
                    <a:pt x="12282" y="502"/>
                  </a:lnTo>
                  <a:lnTo>
                    <a:pt x="12262" y="433"/>
                  </a:lnTo>
                  <a:lnTo>
                    <a:pt x="12233" y="374"/>
                  </a:lnTo>
                  <a:lnTo>
                    <a:pt x="12194" y="315"/>
                  </a:lnTo>
                  <a:lnTo>
                    <a:pt x="12154" y="256"/>
                  </a:lnTo>
                  <a:lnTo>
                    <a:pt x="12105" y="207"/>
                  </a:lnTo>
                  <a:lnTo>
                    <a:pt x="12056" y="158"/>
                  </a:lnTo>
                  <a:lnTo>
                    <a:pt x="12007" y="119"/>
                  </a:lnTo>
                  <a:lnTo>
                    <a:pt x="11948" y="89"/>
                  </a:lnTo>
                  <a:lnTo>
                    <a:pt x="11879" y="60"/>
                  </a:lnTo>
                  <a:lnTo>
                    <a:pt x="11820" y="30"/>
                  </a:lnTo>
                  <a:lnTo>
                    <a:pt x="11751" y="10"/>
                  </a:lnTo>
                  <a:lnTo>
                    <a:pt x="11672" y="1"/>
                  </a:lnTo>
                  <a:close/>
                  <a:moveTo>
                    <a:pt x="639" y="6294"/>
                  </a:moveTo>
                  <a:lnTo>
                    <a:pt x="570" y="6304"/>
                  </a:lnTo>
                  <a:lnTo>
                    <a:pt x="502" y="6323"/>
                  </a:lnTo>
                  <a:lnTo>
                    <a:pt x="433" y="6353"/>
                  </a:lnTo>
                  <a:lnTo>
                    <a:pt x="374" y="6382"/>
                  </a:lnTo>
                  <a:lnTo>
                    <a:pt x="315" y="6412"/>
                  </a:lnTo>
                  <a:lnTo>
                    <a:pt x="256" y="6451"/>
                  </a:lnTo>
                  <a:lnTo>
                    <a:pt x="207" y="6500"/>
                  </a:lnTo>
                  <a:lnTo>
                    <a:pt x="157" y="6550"/>
                  </a:lnTo>
                  <a:lnTo>
                    <a:pt x="118" y="6609"/>
                  </a:lnTo>
                  <a:lnTo>
                    <a:pt x="89" y="6668"/>
                  </a:lnTo>
                  <a:lnTo>
                    <a:pt x="59" y="6727"/>
                  </a:lnTo>
                  <a:lnTo>
                    <a:pt x="30" y="6795"/>
                  </a:lnTo>
                  <a:lnTo>
                    <a:pt x="10" y="6864"/>
                  </a:lnTo>
                  <a:lnTo>
                    <a:pt x="0" y="6933"/>
                  </a:lnTo>
                  <a:lnTo>
                    <a:pt x="0" y="7002"/>
                  </a:lnTo>
                  <a:lnTo>
                    <a:pt x="0" y="7081"/>
                  </a:lnTo>
                  <a:lnTo>
                    <a:pt x="10" y="7149"/>
                  </a:lnTo>
                  <a:lnTo>
                    <a:pt x="30" y="7218"/>
                  </a:lnTo>
                  <a:lnTo>
                    <a:pt x="59" y="7287"/>
                  </a:lnTo>
                  <a:lnTo>
                    <a:pt x="89" y="7346"/>
                  </a:lnTo>
                  <a:lnTo>
                    <a:pt x="118" y="7405"/>
                  </a:lnTo>
                  <a:lnTo>
                    <a:pt x="157" y="7464"/>
                  </a:lnTo>
                  <a:lnTo>
                    <a:pt x="207" y="7513"/>
                  </a:lnTo>
                  <a:lnTo>
                    <a:pt x="256" y="7553"/>
                  </a:lnTo>
                  <a:lnTo>
                    <a:pt x="315" y="7602"/>
                  </a:lnTo>
                  <a:lnTo>
                    <a:pt x="374" y="7631"/>
                  </a:lnTo>
                  <a:lnTo>
                    <a:pt x="433" y="7661"/>
                  </a:lnTo>
                  <a:lnTo>
                    <a:pt x="502" y="7690"/>
                  </a:lnTo>
                  <a:lnTo>
                    <a:pt x="570" y="7710"/>
                  </a:lnTo>
                  <a:lnTo>
                    <a:pt x="639" y="7720"/>
                  </a:lnTo>
                  <a:lnTo>
                    <a:pt x="787" y="7720"/>
                  </a:lnTo>
                  <a:lnTo>
                    <a:pt x="856" y="7710"/>
                  </a:lnTo>
                  <a:lnTo>
                    <a:pt x="924" y="7690"/>
                  </a:lnTo>
                  <a:lnTo>
                    <a:pt x="993" y="7661"/>
                  </a:lnTo>
                  <a:lnTo>
                    <a:pt x="1052" y="7631"/>
                  </a:lnTo>
                  <a:lnTo>
                    <a:pt x="1111" y="7602"/>
                  </a:lnTo>
                  <a:lnTo>
                    <a:pt x="1170" y="7553"/>
                  </a:lnTo>
                  <a:lnTo>
                    <a:pt x="1219" y="7513"/>
                  </a:lnTo>
                  <a:lnTo>
                    <a:pt x="1259" y="7464"/>
                  </a:lnTo>
                  <a:lnTo>
                    <a:pt x="1308" y="7405"/>
                  </a:lnTo>
                  <a:lnTo>
                    <a:pt x="1337" y="7346"/>
                  </a:lnTo>
                  <a:lnTo>
                    <a:pt x="1367" y="7287"/>
                  </a:lnTo>
                  <a:lnTo>
                    <a:pt x="1396" y="7218"/>
                  </a:lnTo>
                  <a:lnTo>
                    <a:pt x="1416" y="7149"/>
                  </a:lnTo>
                  <a:lnTo>
                    <a:pt x="1426" y="7081"/>
                  </a:lnTo>
                  <a:lnTo>
                    <a:pt x="1426" y="7002"/>
                  </a:lnTo>
                  <a:lnTo>
                    <a:pt x="1426" y="6933"/>
                  </a:lnTo>
                  <a:lnTo>
                    <a:pt x="1416" y="6864"/>
                  </a:lnTo>
                  <a:lnTo>
                    <a:pt x="1396" y="6795"/>
                  </a:lnTo>
                  <a:lnTo>
                    <a:pt x="1367" y="6727"/>
                  </a:lnTo>
                  <a:lnTo>
                    <a:pt x="1337" y="6668"/>
                  </a:lnTo>
                  <a:lnTo>
                    <a:pt x="1308" y="6609"/>
                  </a:lnTo>
                  <a:lnTo>
                    <a:pt x="1259" y="6550"/>
                  </a:lnTo>
                  <a:lnTo>
                    <a:pt x="1219" y="6500"/>
                  </a:lnTo>
                  <a:lnTo>
                    <a:pt x="1170" y="6451"/>
                  </a:lnTo>
                  <a:lnTo>
                    <a:pt x="1111" y="6412"/>
                  </a:lnTo>
                  <a:lnTo>
                    <a:pt x="1052" y="6382"/>
                  </a:lnTo>
                  <a:lnTo>
                    <a:pt x="993" y="6353"/>
                  </a:lnTo>
                  <a:lnTo>
                    <a:pt x="924" y="6323"/>
                  </a:lnTo>
                  <a:lnTo>
                    <a:pt x="856" y="6304"/>
                  </a:lnTo>
                  <a:lnTo>
                    <a:pt x="787" y="6294"/>
                  </a:lnTo>
                  <a:close/>
                  <a:moveTo>
                    <a:pt x="15340" y="6294"/>
                  </a:moveTo>
                  <a:lnTo>
                    <a:pt x="15271" y="6304"/>
                  </a:lnTo>
                  <a:lnTo>
                    <a:pt x="15203" y="6323"/>
                  </a:lnTo>
                  <a:lnTo>
                    <a:pt x="15134" y="6353"/>
                  </a:lnTo>
                  <a:lnTo>
                    <a:pt x="15075" y="6382"/>
                  </a:lnTo>
                  <a:lnTo>
                    <a:pt x="15016" y="6412"/>
                  </a:lnTo>
                  <a:lnTo>
                    <a:pt x="14957" y="6451"/>
                  </a:lnTo>
                  <a:lnTo>
                    <a:pt x="14908" y="6500"/>
                  </a:lnTo>
                  <a:lnTo>
                    <a:pt x="14868" y="6550"/>
                  </a:lnTo>
                  <a:lnTo>
                    <a:pt x="14819" y="6609"/>
                  </a:lnTo>
                  <a:lnTo>
                    <a:pt x="14790" y="6668"/>
                  </a:lnTo>
                  <a:lnTo>
                    <a:pt x="14760" y="6727"/>
                  </a:lnTo>
                  <a:lnTo>
                    <a:pt x="14731" y="6795"/>
                  </a:lnTo>
                  <a:lnTo>
                    <a:pt x="14711" y="6864"/>
                  </a:lnTo>
                  <a:lnTo>
                    <a:pt x="14701" y="6933"/>
                  </a:lnTo>
                  <a:lnTo>
                    <a:pt x="14701" y="7002"/>
                  </a:lnTo>
                  <a:lnTo>
                    <a:pt x="14701" y="7081"/>
                  </a:lnTo>
                  <a:lnTo>
                    <a:pt x="14711" y="7149"/>
                  </a:lnTo>
                  <a:lnTo>
                    <a:pt x="14731" y="7218"/>
                  </a:lnTo>
                  <a:lnTo>
                    <a:pt x="14760" y="7287"/>
                  </a:lnTo>
                  <a:lnTo>
                    <a:pt x="14790" y="7346"/>
                  </a:lnTo>
                  <a:lnTo>
                    <a:pt x="14819" y="7405"/>
                  </a:lnTo>
                  <a:lnTo>
                    <a:pt x="14868" y="7464"/>
                  </a:lnTo>
                  <a:lnTo>
                    <a:pt x="14908" y="7513"/>
                  </a:lnTo>
                  <a:lnTo>
                    <a:pt x="14957" y="7553"/>
                  </a:lnTo>
                  <a:lnTo>
                    <a:pt x="15016" y="7602"/>
                  </a:lnTo>
                  <a:lnTo>
                    <a:pt x="15075" y="7631"/>
                  </a:lnTo>
                  <a:lnTo>
                    <a:pt x="15134" y="7661"/>
                  </a:lnTo>
                  <a:lnTo>
                    <a:pt x="15203" y="7690"/>
                  </a:lnTo>
                  <a:lnTo>
                    <a:pt x="15271" y="7710"/>
                  </a:lnTo>
                  <a:lnTo>
                    <a:pt x="15340" y="7720"/>
                  </a:lnTo>
                  <a:lnTo>
                    <a:pt x="15488" y="7720"/>
                  </a:lnTo>
                  <a:lnTo>
                    <a:pt x="15557" y="7710"/>
                  </a:lnTo>
                  <a:lnTo>
                    <a:pt x="15625" y="7690"/>
                  </a:lnTo>
                  <a:lnTo>
                    <a:pt x="15694" y="7661"/>
                  </a:lnTo>
                  <a:lnTo>
                    <a:pt x="15753" y="7631"/>
                  </a:lnTo>
                  <a:lnTo>
                    <a:pt x="15812" y="7602"/>
                  </a:lnTo>
                  <a:lnTo>
                    <a:pt x="15871" y="7553"/>
                  </a:lnTo>
                  <a:lnTo>
                    <a:pt x="15920" y="7513"/>
                  </a:lnTo>
                  <a:lnTo>
                    <a:pt x="15970" y="7464"/>
                  </a:lnTo>
                  <a:lnTo>
                    <a:pt x="16009" y="7405"/>
                  </a:lnTo>
                  <a:lnTo>
                    <a:pt x="16038" y="7346"/>
                  </a:lnTo>
                  <a:lnTo>
                    <a:pt x="16068" y="7287"/>
                  </a:lnTo>
                  <a:lnTo>
                    <a:pt x="16097" y="7218"/>
                  </a:lnTo>
                  <a:lnTo>
                    <a:pt x="16117" y="7149"/>
                  </a:lnTo>
                  <a:lnTo>
                    <a:pt x="16127" y="7081"/>
                  </a:lnTo>
                  <a:lnTo>
                    <a:pt x="16127" y="7002"/>
                  </a:lnTo>
                  <a:lnTo>
                    <a:pt x="16127" y="6933"/>
                  </a:lnTo>
                  <a:lnTo>
                    <a:pt x="16117" y="6864"/>
                  </a:lnTo>
                  <a:lnTo>
                    <a:pt x="16097" y="6795"/>
                  </a:lnTo>
                  <a:lnTo>
                    <a:pt x="16068" y="6727"/>
                  </a:lnTo>
                  <a:lnTo>
                    <a:pt x="16038" y="6668"/>
                  </a:lnTo>
                  <a:lnTo>
                    <a:pt x="16009" y="6609"/>
                  </a:lnTo>
                  <a:lnTo>
                    <a:pt x="15970" y="6550"/>
                  </a:lnTo>
                  <a:lnTo>
                    <a:pt x="15920" y="6500"/>
                  </a:lnTo>
                  <a:lnTo>
                    <a:pt x="15871" y="6451"/>
                  </a:lnTo>
                  <a:lnTo>
                    <a:pt x="15812" y="6412"/>
                  </a:lnTo>
                  <a:lnTo>
                    <a:pt x="15753" y="6382"/>
                  </a:lnTo>
                  <a:lnTo>
                    <a:pt x="15694" y="6353"/>
                  </a:lnTo>
                  <a:lnTo>
                    <a:pt x="15625" y="6323"/>
                  </a:lnTo>
                  <a:lnTo>
                    <a:pt x="15557" y="6304"/>
                  </a:lnTo>
                  <a:lnTo>
                    <a:pt x="15488" y="6294"/>
                  </a:lnTo>
                  <a:close/>
                  <a:moveTo>
                    <a:pt x="4523" y="12656"/>
                  </a:moveTo>
                  <a:lnTo>
                    <a:pt x="4455" y="12666"/>
                  </a:lnTo>
                  <a:lnTo>
                    <a:pt x="4376" y="12676"/>
                  </a:lnTo>
                  <a:lnTo>
                    <a:pt x="4307" y="12695"/>
                  </a:lnTo>
                  <a:lnTo>
                    <a:pt x="4248" y="12715"/>
                  </a:lnTo>
                  <a:lnTo>
                    <a:pt x="4179" y="12745"/>
                  </a:lnTo>
                  <a:lnTo>
                    <a:pt x="4120" y="12784"/>
                  </a:lnTo>
                  <a:lnTo>
                    <a:pt x="4071" y="12823"/>
                  </a:lnTo>
                  <a:lnTo>
                    <a:pt x="4022" y="12872"/>
                  </a:lnTo>
                  <a:lnTo>
                    <a:pt x="3973" y="12922"/>
                  </a:lnTo>
                  <a:lnTo>
                    <a:pt x="3933" y="12971"/>
                  </a:lnTo>
                  <a:lnTo>
                    <a:pt x="3894" y="13030"/>
                  </a:lnTo>
                  <a:lnTo>
                    <a:pt x="3865" y="13099"/>
                  </a:lnTo>
                  <a:lnTo>
                    <a:pt x="3845" y="13158"/>
                  </a:lnTo>
                  <a:lnTo>
                    <a:pt x="3825" y="13226"/>
                  </a:lnTo>
                  <a:lnTo>
                    <a:pt x="3815" y="13295"/>
                  </a:lnTo>
                  <a:lnTo>
                    <a:pt x="3806" y="13374"/>
                  </a:lnTo>
                  <a:lnTo>
                    <a:pt x="3815" y="13443"/>
                  </a:lnTo>
                  <a:lnTo>
                    <a:pt x="3825" y="13512"/>
                  </a:lnTo>
                  <a:lnTo>
                    <a:pt x="3845" y="13580"/>
                  </a:lnTo>
                  <a:lnTo>
                    <a:pt x="3865" y="13649"/>
                  </a:lnTo>
                  <a:lnTo>
                    <a:pt x="3894" y="13708"/>
                  </a:lnTo>
                  <a:lnTo>
                    <a:pt x="3933" y="13767"/>
                  </a:lnTo>
                  <a:lnTo>
                    <a:pt x="3973" y="13826"/>
                  </a:lnTo>
                  <a:lnTo>
                    <a:pt x="4022" y="13875"/>
                  </a:lnTo>
                  <a:lnTo>
                    <a:pt x="4071" y="13925"/>
                  </a:lnTo>
                  <a:lnTo>
                    <a:pt x="4120" y="13964"/>
                  </a:lnTo>
                  <a:lnTo>
                    <a:pt x="4179" y="14003"/>
                  </a:lnTo>
                  <a:lnTo>
                    <a:pt x="4248" y="14033"/>
                  </a:lnTo>
                  <a:lnTo>
                    <a:pt x="4307" y="14052"/>
                  </a:lnTo>
                  <a:lnTo>
                    <a:pt x="4376" y="14072"/>
                  </a:lnTo>
                  <a:lnTo>
                    <a:pt x="4455" y="14082"/>
                  </a:lnTo>
                  <a:lnTo>
                    <a:pt x="4592" y="14082"/>
                  </a:lnTo>
                  <a:lnTo>
                    <a:pt x="4671" y="14072"/>
                  </a:lnTo>
                  <a:lnTo>
                    <a:pt x="4740" y="14052"/>
                  </a:lnTo>
                  <a:lnTo>
                    <a:pt x="4799" y="14033"/>
                  </a:lnTo>
                  <a:lnTo>
                    <a:pt x="4868" y="14003"/>
                  </a:lnTo>
                  <a:lnTo>
                    <a:pt x="4927" y="13964"/>
                  </a:lnTo>
                  <a:lnTo>
                    <a:pt x="4976" y="13925"/>
                  </a:lnTo>
                  <a:lnTo>
                    <a:pt x="5025" y="13875"/>
                  </a:lnTo>
                  <a:lnTo>
                    <a:pt x="5074" y="13826"/>
                  </a:lnTo>
                  <a:lnTo>
                    <a:pt x="5113" y="13767"/>
                  </a:lnTo>
                  <a:lnTo>
                    <a:pt x="5153" y="13708"/>
                  </a:lnTo>
                  <a:lnTo>
                    <a:pt x="5182" y="13649"/>
                  </a:lnTo>
                  <a:lnTo>
                    <a:pt x="5202" y="13580"/>
                  </a:lnTo>
                  <a:lnTo>
                    <a:pt x="5222" y="13512"/>
                  </a:lnTo>
                  <a:lnTo>
                    <a:pt x="5231" y="13443"/>
                  </a:lnTo>
                  <a:lnTo>
                    <a:pt x="5241" y="13374"/>
                  </a:lnTo>
                  <a:lnTo>
                    <a:pt x="5231" y="13295"/>
                  </a:lnTo>
                  <a:lnTo>
                    <a:pt x="5222" y="13226"/>
                  </a:lnTo>
                  <a:lnTo>
                    <a:pt x="5202" y="13158"/>
                  </a:lnTo>
                  <a:lnTo>
                    <a:pt x="5182" y="13099"/>
                  </a:lnTo>
                  <a:lnTo>
                    <a:pt x="5153" y="13030"/>
                  </a:lnTo>
                  <a:lnTo>
                    <a:pt x="5113" y="12971"/>
                  </a:lnTo>
                  <a:lnTo>
                    <a:pt x="5074" y="12922"/>
                  </a:lnTo>
                  <a:lnTo>
                    <a:pt x="5025" y="12872"/>
                  </a:lnTo>
                  <a:lnTo>
                    <a:pt x="4976" y="12823"/>
                  </a:lnTo>
                  <a:lnTo>
                    <a:pt x="4927" y="12784"/>
                  </a:lnTo>
                  <a:lnTo>
                    <a:pt x="4868" y="12745"/>
                  </a:lnTo>
                  <a:lnTo>
                    <a:pt x="4799" y="12715"/>
                  </a:lnTo>
                  <a:lnTo>
                    <a:pt x="4740" y="12695"/>
                  </a:lnTo>
                  <a:lnTo>
                    <a:pt x="4671" y="12676"/>
                  </a:lnTo>
                  <a:lnTo>
                    <a:pt x="4592" y="12666"/>
                  </a:lnTo>
                  <a:lnTo>
                    <a:pt x="4523" y="12656"/>
                  </a:lnTo>
                  <a:close/>
                  <a:moveTo>
                    <a:pt x="11604" y="12656"/>
                  </a:moveTo>
                  <a:lnTo>
                    <a:pt x="11535" y="12666"/>
                  </a:lnTo>
                  <a:lnTo>
                    <a:pt x="11456" y="12676"/>
                  </a:lnTo>
                  <a:lnTo>
                    <a:pt x="11387" y="12695"/>
                  </a:lnTo>
                  <a:lnTo>
                    <a:pt x="11328" y="12715"/>
                  </a:lnTo>
                  <a:lnTo>
                    <a:pt x="11259" y="12745"/>
                  </a:lnTo>
                  <a:lnTo>
                    <a:pt x="11200" y="12784"/>
                  </a:lnTo>
                  <a:lnTo>
                    <a:pt x="11151" y="12823"/>
                  </a:lnTo>
                  <a:lnTo>
                    <a:pt x="11102" y="12872"/>
                  </a:lnTo>
                  <a:lnTo>
                    <a:pt x="11053" y="12922"/>
                  </a:lnTo>
                  <a:lnTo>
                    <a:pt x="11014" y="12971"/>
                  </a:lnTo>
                  <a:lnTo>
                    <a:pt x="10974" y="13030"/>
                  </a:lnTo>
                  <a:lnTo>
                    <a:pt x="10945" y="13099"/>
                  </a:lnTo>
                  <a:lnTo>
                    <a:pt x="10925" y="13158"/>
                  </a:lnTo>
                  <a:lnTo>
                    <a:pt x="10905" y="13226"/>
                  </a:lnTo>
                  <a:lnTo>
                    <a:pt x="10896" y="13295"/>
                  </a:lnTo>
                  <a:lnTo>
                    <a:pt x="10886" y="13374"/>
                  </a:lnTo>
                  <a:lnTo>
                    <a:pt x="10896" y="13443"/>
                  </a:lnTo>
                  <a:lnTo>
                    <a:pt x="10905" y="13512"/>
                  </a:lnTo>
                  <a:lnTo>
                    <a:pt x="10925" y="13580"/>
                  </a:lnTo>
                  <a:lnTo>
                    <a:pt x="10945" y="13649"/>
                  </a:lnTo>
                  <a:lnTo>
                    <a:pt x="10974" y="13708"/>
                  </a:lnTo>
                  <a:lnTo>
                    <a:pt x="11014" y="13767"/>
                  </a:lnTo>
                  <a:lnTo>
                    <a:pt x="11053" y="13826"/>
                  </a:lnTo>
                  <a:lnTo>
                    <a:pt x="11102" y="13875"/>
                  </a:lnTo>
                  <a:lnTo>
                    <a:pt x="11151" y="13925"/>
                  </a:lnTo>
                  <a:lnTo>
                    <a:pt x="11200" y="13964"/>
                  </a:lnTo>
                  <a:lnTo>
                    <a:pt x="11259" y="14003"/>
                  </a:lnTo>
                  <a:lnTo>
                    <a:pt x="11328" y="14033"/>
                  </a:lnTo>
                  <a:lnTo>
                    <a:pt x="11387" y="14052"/>
                  </a:lnTo>
                  <a:lnTo>
                    <a:pt x="11456" y="14072"/>
                  </a:lnTo>
                  <a:lnTo>
                    <a:pt x="11535" y="14082"/>
                  </a:lnTo>
                  <a:lnTo>
                    <a:pt x="11672" y="14082"/>
                  </a:lnTo>
                  <a:lnTo>
                    <a:pt x="11751" y="14072"/>
                  </a:lnTo>
                  <a:lnTo>
                    <a:pt x="11820" y="14052"/>
                  </a:lnTo>
                  <a:lnTo>
                    <a:pt x="11879" y="14033"/>
                  </a:lnTo>
                  <a:lnTo>
                    <a:pt x="11948" y="14003"/>
                  </a:lnTo>
                  <a:lnTo>
                    <a:pt x="12007" y="13964"/>
                  </a:lnTo>
                  <a:lnTo>
                    <a:pt x="12056" y="13925"/>
                  </a:lnTo>
                  <a:lnTo>
                    <a:pt x="12105" y="13875"/>
                  </a:lnTo>
                  <a:lnTo>
                    <a:pt x="12154" y="13826"/>
                  </a:lnTo>
                  <a:lnTo>
                    <a:pt x="12194" y="13767"/>
                  </a:lnTo>
                  <a:lnTo>
                    <a:pt x="12233" y="13708"/>
                  </a:lnTo>
                  <a:lnTo>
                    <a:pt x="12262" y="13649"/>
                  </a:lnTo>
                  <a:lnTo>
                    <a:pt x="12282" y="13580"/>
                  </a:lnTo>
                  <a:lnTo>
                    <a:pt x="12302" y="13512"/>
                  </a:lnTo>
                  <a:lnTo>
                    <a:pt x="12312" y="13443"/>
                  </a:lnTo>
                  <a:lnTo>
                    <a:pt x="12321" y="13374"/>
                  </a:lnTo>
                  <a:lnTo>
                    <a:pt x="12312" y="13295"/>
                  </a:lnTo>
                  <a:lnTo>
                    <a:pt x="12302" y="13226"/>
                  </a:lnTo>
                  <a:lnTo>
                    <a:pt x="12282" y="13158"/>
                  </a:lnTo>
                  <a:lnTo>
                    <a:pt x="12262" y="13099"/>
                  </a:lnTo>
                  <a:lnTo>
                    <a:pt x="12233" y="13030"/>
                  </a:lnTo>
                  <a:lnTo>
                    <a:pt x="12194" y="12971"/>
                  </a:lnTo>
                  <a:lnTo>
                    <a:pt x="12154" y="12922"/>
                  </a:lnTo>
                  <a:lnTo>
                    <a:pt x="12105" y="12872"/>
                  </a:lnTo>
                  <a:lnTo>
                    <a:pt x="12056" y="12823"/>
                  </a:lnTo>
                  <a:lnTo>
                    <a:pt x="12007" y="12784"/>
                  </a:lnTo>
                  <a:lnTo>
                    <a:pt x="11948" y="12745"/>
                  </a:lnTo>
                  <a:lnTo>
                    <a:pt x="11879" y="12715"/>
                  </a:lnTo>
                  <a:lnTo>
                    <a:pt x="11820" y="12695"/>
                  </a:lnTo>
                  <a:lnTo>
                    <a:pt x="11751" y="12676"/>
                  </a:lnTo>
                  <a:lnTo>
                    <a:pt x="11672" y="12666"/>
                  </a:lnTo>
                  <a:lnTo>
                    <a:pt x="11604" y="126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29"/>
            <p:cNvSpPr/>
            <p:nvPr/>
          </p:nvSpPr>
          <p:spPr>
            <a:xfrm>
              <a:off x="808450" y="2357950"/>
              <a:ext cx="236525" cy="236750"/>
            </a:xfrm>
            <a:custGeom>
              <a:rect b="b" l="l" r="r" t="t"/>
              <a:pathLst>
                <a:path extrusionOk="0" h="9470" w="9461">
                  <a:moveTo>
                    <a:pt x="5232" y="0"/>
                  </a:moveTo>
                  <a:lnTo>
                    <a:pt x="4966" y="10"/>
                  </a:lnTo>
                  <a:lnTo>
                    <a:pt x="4701" y="30"/>
                  </a:lnTo>
                  <a:lnTo>
                    <a:pt x="4435" y="69"/>
                  </a:lnTo>
                  <a:lnTo>
                    <a:pt x="4180" y="108"/>
                  </a:lnTo>
                  <a:lnTo>
                    <a:pt x="3924" y="167"/>
                  </a:lnTo>
                  <a:lnTo>
                    <a:pt x="3678" y="236"/>
                  </a:lnTo>
                  <a:lnTo>
                    <a:pt x="3432" y="325"/>
                  </a:lnTo>
                  <a:lnTo>
                    <a:pt x="3196" y="413"/>
                  </a:lnTo>
                  <a:lnTo>
                    <a:pt x="2970" y="521"/>
                  </a:lnTo>
                  <a:lnTo>
                    <a:pt x="2744" y="639"/>
                  </a:lnTo>
                  <a:lnTo>
                    <a:pt x="2518" y="767"/>
                  </a:lnTo>
                  <a:lnTo>
                    <a:pt x="2311" y="895"/>
                  </a:lnTo>
                  <a:lnTo>
                    <a:pt x="2105" y="1042"/>
                  </a:lnTo>
                  <a:lnTo>
                    <a:pt x="1908" y="1200"/>
                  </a:lnTo>
                  <a:lnTo>
                    <a:pt x="1721" y="1367"/>
                  </a:lnTo>
                  <a:lnTo>
                    <a:pt x="1535" y="1544"/>
                  </a:lnTo>
                  <a:lnTo>
                    <a:pt x="1358" y="1721"/>
                  </a:lnTo>
                  <a:lnTo>
                    <a:pt x="1200" y="1908"/>
                  </a:lnTo>
                  <a:lnTo>
                    <a:pt x="1043" y="2104"/>
                  </a:lnTo>
                  <a:lnTo>
                    <a:pt x="895" y="2311"/>
                  </a:lnTo>
                  <a:lnTo>
                    <a:pt x="758" y="2527"/>
                  </a:lnTo>
                  <a:lnTo>
                    <a:pt x="630" y="2744"/>
                  </a:lnTo>
                  <a:lnTo>
                    <a:pt x="522" y="2970"/>
                  </a:lnTo>
                  <a:lnTo>
                    <a:pt x="414" y="3206"/>
                  </a:lnTo>
                  <a:lnTo>
                    <a:pt x="315" y="3442"/>
                  </a:lnTo>
                  <a:lnTo>
                    <a:pt x="237" y="3688"/>
                  </a:lnTo>
                  <a:lnTo>
                    <a:pt x="168" y="3933"/>
                  </a:lnTo>
                  <a:lnTo>
                    <a:pt x="109" y="4189"/>
                  </a:lnTo>
                  <a:lnTo>
                    <a:pt x="60" y="4445"/>
                  </a:lnTo>
                  <a:lnTo>
                    <a:pt x="30" y="4700"/>
                  </a:lnTo>
                  <a:lnTo>
                    <a:pt x="10" y="4966"/>
                  </a:lnTo>
                  <a:lnTo>
                    <a:pt x="1" y="5241"/>
                  </a:lnTo>
                  <a:lnTo>
                    <a:pt x="954" y="5241"/>
                  </a:lnTo>
                  <a:lnTo>
                    <a:pt x="954" y="5015"/>
                  </a:lnTo>
                  <a:lnTo>
                    <a:pt x="974" y="4799"/>
                  </a:lnTo>
                  <a:lnTo>
                    <a:pt x="1004" y="4592"/>
                  </a:lnTo>
                  <a:lnTo>
                    <a:pt x="1043" y="4376"/>
                  </a:lnTo>
                  <a:lnTo>
                    <a:pt x="1082" y="4169"/>
                  </a:lnTo>
                  <a:lnTo>
                    <a:pt x="1141" y="3963"/>
                  </a:lnTo>
                  <a:lnTo>
                    <a:pt x="1210" y="3766"/>
                  </a:lnTo>
                  <a:lnTo>
                    <a:pt x="1289" y="3570"/>
                  </a:lnTo>
                  <a:lnTo>
                    <a:pt x="1377" y="3383"/>
                  </a:lnTo>
                  <a:lnTo>
                    <a:pt x="1466" y="3196"/>
                  </a:lnTo>
                  <a:lnTo>
                    <a:pt x="1574" y="3019"/>
                  </a:lnTo>
                  <a:lnTo>
                    <a:pt x="1682" y="2842"/>
                  </a:lnTo>
                  <a:lnTo>
                    <a:pt x="1800" y="2675"/>
                  </a:lnTo>
                  <a:lnTo>
                    <a:pt x="1928" y="2517"/>
                  </a:lnTo>
                  <a:lnTo>
                    <a:pt x="2066" y="2360"/>
                  </a:lnTo>
                  <a:lnTo>
                    <a:pt x="2203" y="2213"/>
                  </a:lnTo>
                  <a:lnTo>
                    <a:pt x="2361" y="2075"/>
                  </a:lnTo>
                  <a:lnTo>
                    <a:pt x="2508" y="1937"/>
                  </a:lnTo>
                  <a:lnTo>
                    <a:pt x="2675" y="1809"/>
                  </a:lnTo>
                  <a:lnTo>
                    <a:pt x="2842" y="1691"/>
                  </a:lnTo>
                  <a:lnTo>
                    <a:pt x="3019" y="1573"/>
                  </a:lnTo>
                  <a:lnTo>
                    <a:pt x="3196" y="1475"/>
                  </a:lnTo>
                  <a:lnTo>
                    <a:pt x="3383" y="1377"/>
                  </a:lnTo>
                  <a:lnTo>
                    <a:pt x="3570" y="1288"/>
                  </a:lnTo>
                  <a:lnTo>
                    <a:pt x="3767" y="1219"/>
                  </a:lnTo>
                  <a:lnTo>
                    <a:pt x="3963" y="1151"/>
                  </a:lnTo>
                  <a:lnTo>
                    <a:pt x="4170" y="1092"/>
                  </a:lnTo>
                  <a:lnTo>
                    <a:pt x="4376" y="1042"/>
                  </a:lnTo>
                  <a:lnTo>
                    <a:pt x="4583" y="1003"/>
                  </a:lnTo>
                  <a:lnTo>
                    <a:pt x="4799" y="974"/>
                  </a:lnTo>
                  <a:lnTo>
                    <a:pt x="5016" y="964"/>
                  </a:lnTo>
                  <a:lnTo>
                    <a:pt x="5232" y="954"/>
                  </a:lnTo>
                  <a:lnTo>
                    <a:pt x="5232" y="0"/>
                  </a:lnTo>
                  <a:close/>
                  <a:moveTo>
                    <a:pt x="5065" y="1908"/>
                  </a:moveTo>
                  <a:lnTo>
                    <a:pt x="4898" y="1927"/>
                  </a:lnTo>
                  <a:lnTo>
                    <a:pt x="4730" y="1947"/>
                  </a:lnTo>
                  <a:lnTo>
                    <a:pt x="4563" y="1977"/>
                  </a:lnTo>
                  <a:lnTo>
                    <a:pt x="4406" y="2016"/>
                  </a:lnTo>
                  <a:lnTo>
                    <a:pt x="4249" y="2055"/>
                  </a:lnTo>
                  <a:lnTo>
                    <a:pt x="4091" y="2114"/>
                  </a:lnTo>
                  <a:lnTo>
                    <a:pt x="3944" y="2173"/>
                  </a:lnTo>
                  <a:lnTo>
                    <a:pt x="3796" y="2232"/>
                  </a:lnTo>
                  <a:lnTo>
                    <a:pt x="3649" y="2311"/>
                  </a:lnTo>
                  <a:lnTo>
                    <a:pt x="3511" y="2390"/>
                  </a:lnTo>
                  <a:lnTo>
                    <a:pt x="3373" y="2478"/>
                  </a:lnTo>
                  <a:lnTo>
                    <a:pt x="3246" y="2567"/>
                  </a:lnTo>
                  <a:lnTo>
                    <a:pt x="3118" y="2665"/>
                  </a:lnTo>
                  <a:lnTo>
                    <a:pt x="3000" y="2773"/>
                  </a:lnTo>
                  <a:lnTo>
                    <a:pt x="2882" y="2881"/>
                  </a:lnTo>
                  <a:lnTo>
                    <a:pt x="2774" y="2999"/>
                  </a:lnTo>
                  <a:lnTo>
                    <a:pt x="2665" y="3117"/>
                  </a:lnTo>
                  <a:lnTo>
                    <a:pt x="2567" y="3245"/>
                  </a:lnTo>
                  <a:lnTo>
                    <a:pt x="2469" y="3383"/>
                  </a:lnTo>
                  <a:lnTo>
                    <a:pt x="2390" y="3511"/>
                  </a:lnTo>
                  <a:lnTo>
                    <a:pt x="2311" y="3648"/>
                  </a:lnTo>
                  <a:lnTo>
                    <a:pt x="2233" y="3796"/>
                  </a:lnTo>
                  <a:lnTo>
                    <a:pt x="2164" y="3943"/>
                  </a:lnTo>
                  <a:lnTo>
                    <a:pt x="2105" y="4091"/>
                  </a:lnTo>
                  <a:lnTo>
                    <a:pt x="2056" y="4248"/>
                  </a:lnTo>
                  <a:lnTo>
                    <a:pt x="2007" y="4405"/>
                  </a:lnTo>
                  <a:lnTo>
                    <a:pt x="1967" y="4573"/>
                  </a:lnTo>
                  <a:lnTo>
                    <a:pt x="1938" y="4730"/>
                  </a:lnTo>
                  <a:lnTo>
                    <a:pt x="1918" y="4897"/>
                  </a:lnTo>
                  <a:lnTo>
                    <a:pt x="1908" y="5064"/>
                  </a:lnTo>
                  <a:lnTo>
                    <a:pt x="1908" y="5241"/>
                  </a:lnTo>
                  <a:lnTo>
                    <a:pt x="2852" y="5241"/>
                  </a:lnTo>
                  <a:lnTo>
                    <a:pt x="2862" y="5113"/>
                  </a:lnTo>
                  <a:lnTo>
                    <a:pt x="2872" y="4995"/>
                  </a:lnTo>
                  <a:lnTo>
                    <a:pt x="2882" y="4877"/>
                  </a:lnTo>
                  <a:lnTo>
                    <a:pt x="2901" y="4759"/>
                  </a:lnTo>
                  <a:lnTo>
                    <a:pt x="2931" y="4641"/>
                  </a:lnTo>
                  <a:lnTo>
                    <a:pt x="2960" y="4533"/>
                  </a:lnTo>
                  <a:lnTo>
                    <a:pt x="3039" y="4317"/>
                  </a:lnTo>
                  <a:lnTo>
                    <a:pt x="3147" y="4110"/>
                  </a:lnTo>
                  <a:lnTo>
                    <a:pt x="3265" y="3914"/>
                  </a:lnTo>
                  <a:lnTo>
                    <a:pt x="3403" y="3727"/>
                  </a:lnTo>
                  <a:lnTo>
                    <a:pt x="3550" y="3560"/>
                  </a:lnTo>
                  <a:lnTo>
                    <a:pt x="3727" y="3402"/>
                  </a:lnTo>
                  <a:lnTo>
                    <a:pt x="3904" y="3265"/>
                  </a:lnTo>
                  <a:lnTo>
                    <a:pt x="4101" y="3147"/>
                  </a:lnTo>
                  <a:lnTo>
                    <a:pt x="4308" y="3048"/>
                  </a:lnTo>
                  <a:lnTo>
                    <a:pt x="4524" y="2970"/>
                  </a:lnTo>
                  <a:lnTo>
                    <a:pt x="4642" y="2930"/>
                  </a:lnTo>
                  <a:lnTo>
                    <a:pt x="4760" y="2911"/>
                  </a:lnTo>
                  <a:lnTo>
                    <a:pt x="4878" y="2891"/>
                  </a:lnTo>
                  <a:lnTo>
                    <a:pt x="4996" y="2871"/>
                  </a:lnTo>
                  <a:lnTo>
                    <a:pt x="5114" y="2862"/>
                  </a:lnTo>
                  <a:lnTo>
                    <a:pt x="5232" y="2862"/>
                  </a:lnTo>
                  <a:lnTo>
                    <a:pt x="5232" y="1908"/>
                  </a:lnTo>
                  <a:close/>
                  <a:moveTo>
                    <a:pt x="6609" y="4228"/>
                  </a:moveTo>
                  <a:lnTo>
                    <a:pt x="6599" y="4356"/>
                  </a:lnTo>
                  <a:lnTo>
                    <a:pt x="6589" y="4474"/>
                  </a:lnTo>
                  <a:lnTo>
                    <a:pt x="6579" y="4592"/>
                  </a:lnTo>
                  <a:lnTo>
                    <a:pt x="6559" y="4710"/>
                  </a:lnTo>
                  <a:lnTo>
                    <a:pt x="6530" y="4818"/>
                  </a:lnTo>
                  <a:lnTo>
                    <a:pt x="6500" y="4936"/>
                  </a:lnTo>
                  <a:lnTo>
                    <a:pt x="6422" y="5153"/>
                  </a:lnTo>
                  <a:lnTo>
                    <a:pt x="6314" y="5359"/>
                  </a:lnTo>
                  <a:lnTo>
                    <a:pt x="6196" y="5556"/>
                  </a:lnTo>
                  <a:lnTo>
                    <a:pt x="6058" y="5743"/>
                  </a:lnTo>
                  <a:lnTo>
                    <a:pt x="5910" y="5910"/>
                  </a:lnTo>
                  <a:lnTo>
                    <a:pt x="5733" y="6067"/>
                  </a:lnTo>
                  <a:lnTo>
                    <a:pt x="5556" y="6205"/>
                  </a:lnTo>
                  <a:lnTo>
                    <a:pt x="5360" y="6323"/>
                  </a:lnTo>
                  <a:lnTo>
                    <a:pt x="5153" y="6421"/>
                  </a:lnTo>
                  <a:lnTo>
                    <a:pt x="4927" y="6500"/>
                  </a:lnTo>
                  <a:lnTo>
                    <a:pt x="4819" y="6529"/>
                  </a:lnTo>
                  <a:lnTo>
                    <a:pt x="4701" y="6559"/>
                  </a:lnTo>
                  <a:lnTo>
                    <a:pt x="4583" y="6579"/>
                  </a:lnTo>
                  <a:lnTo>
                    <a:pt x="4465" y="6598"/>
                  </a:lnTo>
                  <a:lnTo>
                    <a:pt x="4347" y="6608"/>
                  </a:lnTo>
                  <a:lnTo>
                    <a:pt x="4229" y="6608"/>
                  </a:lnTo>
                  <a:lnTo>
                    <a:pt x="4229" y="7562"/>
                  </a:lnTo>
                  <a:lnTo>
                    <a:pt x="4396" y="7552"/>
                  </a:lnTo>
                  <a:lnTo>
                    <a:pt x="4563" y="7542"/>
                  </a:lnTo>
                  <a:lnTo>
                    <a:pt x="4730" y="7523"/>
                  </a:lnTo>
                  <a:lnTo>
                    <a:pt x="4898" y="7493"/>
                  </a:lnTo>
                  <a:lnTo>
                    <a:pt x="5055" y="7454"/>
                  </a:lnTo>
                  <a:lnTo>
                    <a:pt x="5212" y="7414"/>
                  </a:lnTo>
                  <a:lnTo>
                    <a:pt x="5370" y="7355"/>
                  </a:lnTo>
                  <a:lnTo>
                    <a:pt x="5517" y="7296"/>
                  </a:lnTo>
                  <a:lnTo>
                    <a:pt x="5665" y="7228"/>
                  </a:lnTo>
                  <a:lnTo>
                    <a:pt x="5812" y="7159"/>
                  </a:lnTo>
                  <a:lnTo>
                    <a:pt x="5950" y="7080"/>
                  </a:lnTo>
                  <a:lnTo>
                    <a:pt x="6087" y="6992"/>
                  </a:lnTo>
                  <a:lnTo>
                    <a:pt x="6215" y="6903"/>
                  </a:lnTo>
                  <a:lnTo>
                    <a:pt x="6343" y="6795"/>
                  </a:lnTo>
                  <a:lnTo>
                    <a:pt x="6461" y="6697"/>
                  </a:lnTo>
                  <a:lnTo>
                    <a:pt x="6579" y="6588"/>
                  </a:lnTo>
                  <a:lnTo>
                    <a:pt x="6687" y="6470"/>
                  </a:lnTo>
                  <a:lnTo>
                    <a:pt x="6795" y="6343"/>
                  </a:lnTo>
                  <a:lnTo>
                    <a:pt x="6894" y="6225"/>
                  </a:lnTo>
                  <a:lnTo>
                    <a:pt x="6982" y="6087"/>
                  </a:lnTo>
                  <a:lnTo>
                    <a:pt x="7071" y="5959"/>
                  </a:lnTo>
                  <a:lnTo>
                    <a:pt x="7150" y="5812"/>
                  </a:lnTo>
                  <a:lnTo>
                    <a:pt x="7228" y="5674"/>
                  </a:lnTo>
                  <a:lnTo>
                    <a:pt x="7297" y="5526"/>
                  </a:lnTo>
                  <a:lnTo>
                    <a:pt x="7356" y="5369"/>
                  </a:lnTo>
                  <a:lnTo>
                    <a:pt x="7405" y="5222"/>
                  </a:lnTo>
                  <a:lnTo>
                    <a:pt x="7454" y="5064"/>
                  </a:lnTo>
                  <a:lnTo>
                    <a:pt x="7494" y="4897"/>
                  </a:lnTo>
                  <a:lnTo>
                    <a:pt x="7523" y="4740"/>
                  </a:lnTo>
                  <a:lnTo>
                    <a:pt x="7543" y="4573"/>
                  </a:lnTo>
                  <a:lnTo>
                    <a:pt x="7553" y="4396"/>
                  </a:lnTo>
                  <a:lnTo>
                    <a:pt x="7553" y="4228"/>
                  </a:lnTo>
                  <a:close/>
                  <a:moveTo>
                    <a:pt x="8507" y="4228"/>
                  </a:moveTo>
                  <a:lnTo>
                    <a:pt x="8507" y="4445"/>
                  </a:lnTo>
                  <a:lnTo>
                    <a:pt x="8487" y="4671"/>
                  </a:lnTo>
                  <a:lnTo>
                    <a:pt x="8457" y="4877"/>
                  </a:lnTo>
                  <a:lnTo>
                    <a:pt x="8418" y="5094"/>
                  </a:lnTo>
                  <a:lnTo>
                    <a:pt x="8379" y="5300"/>
                  </a:lnTo>
                  <a:lnTo>
                    <a:pt x="8320" y="5497"/>
                  </a:lnTo>
                  <a:lnTo>
                    <a:pt x="8251" y="5703"/>
                  </a:lnTo>
                  <a:lnTo>
                    <a:pt x="8172" y="5890"/>
                  </a:lnTo>
                  <a:lnTo>
                    <a:pt x="8084" y="6087"/>
                  </a:lnTo>
                  <a:lnTo>
                    <a:pt x="7995" y="6274"/>
                  </a:lnTo>
                  <a:lnTo>
                    <a:pt x="7887" y="6451"/>
                  </a:lnTo>
                  <a:lnTo>
                    <a:pt x="7779" y="6618"/>
                  </a:lnTo>
                  <a:lnTo>
                    <a:pt x="7661" y="6795"/>
                  </a:lnTo>
                  <a:lnTo>
                    <a:pt x="7533" y="6952"/>
                  </a:lnTo>
                  <a:lnTo>
                    <a:pt x="7395" y="7110"/>
                  </a:lnTo>
                  <a:lnTo>
                    <a:pt x="7258" y="7257"/>
                  </a:lnTo>
                  <a:lnTo>
                    <a:pt x="7100" y="7395"/>
                  </a:lnTo>
                  <a:lnTo>
                    <a:pt x="6953" y="7532"/>
                  </a:lnTo>
                  <a:lnTo>
                    <a:pt x="6786" y="7660"/>
                  </a:lnTo>
                  <a:lnTo>
                    <a:pt x="6618" y="7778"/>
                  </a:lnTo>
                  <a:lnTo>
                    <a:pt x="6441" y="7896"/>
                  </a:lnTo>
                  <a:lnTo>
                    <a:pt x="6264" y="7995"/>
                  </a:lnTo>
                  <a:lnTo>
                    <a:pt x="6078" y="8093"/>
                  </a:lnTo>
                  <a:lnTo>
                    <a:pt x="5891" y="8172"/>
                  </a:lnTo>
                  <a:lnTo>
                    <a:pt x="5694" y="8250"/>
                  </a:lnTo>
                  <a:lnTo>
                    <a:pt x="5497" y="8319"/>
                  </a:lnTo>
                  <a:lnTo>
                    <a:pt x="5291" y="8378"/>
                  </a:lnTo>
                  <a:lnTo>
                    <a:pt x="5084" y="8427"/>
                  </a:lnTo>
                  <a:lnTo>
                    <a:pt x="4878" y="8467"/>
                  </a:lnTo>
                  <a:lnTo>
                    <a:pt x="4662" y="8486"/>
                  </a:lnTo>
                  <a:lnTo>
                    <a:pt x="4445" y="8506"/>
                  </a:lnTo>
                  <a:lnTo>
                    <a:pt x="4229" y="8516"/>
                  </a:lnTo>
                  <a:lnTo>
                    <a:pt x="4229" y="9470"/>
                  </a:lnTo>
                  <a:lnTo>
                    <a:pt x="4494" y="9460"/>
                  </a:lnTo>
                  <a:lnTo>
                    <a:pt x="4760" y="9440"/>
                  </a:lnTo>
                  <a:lnTo>
                    <a:pt x="5025" y="9401"/>
                  </a:lnTo>
                  <a:lnTo>
                    <a:pt x="5281" y="9361"/>
                  </a:lnTo>
                  <a:lnTo>
                    <a:pt x="5537" y="9302"/>
                  </a:lnTo>
                  <a:lnTo>
                    <a:pt x="5783" y="9234"/>
                  </a:lnTo>
                  <a:lnTo>
                    <a:pt x="6019" y="9145"/>
                  </a:lnTo>
                  <a:lnTo>
                    <a:pt x="6264" y="9057"/>
                  </a:lnTo>
                  <a:lnTo>
                    <a:pt x="6491" y="8948"/>
                  </a:lnTo>
                  <a:lnTo>
                    <a:pt x="6717" y="8830"/>
                  </a:lnTo>
                  <a:lnTo>
                    <a:pt x="6933" y="8703"/>
                  </a:lnTo>
                  <a:lnTo>
                    <a:pt x="7150" y="8565"/>
                  </a:lnTo>
                  <a:lnTo>
                    <a:pt x="7356" y="8427"/>
                  </a:lnTo>
                  <a:lnTo>
                    <a:pt x="7553" y="8270"/>
                  </a:lnTo>
                  <a:lnTo>
                    <a:pt x="7740" y="8103"/>
                  </a:lnTo>
                  <a:lnTo>
                    <a:pt x="7926" y="7926"/>
                  </a:lnTo>
                  <a:lnTo>
                    <a:pt x="8103" y="7749"/>
                  </a:lnTo>
                  <a:lnTo>
                    <a:pt x="8261" y="7562"/>
                  </a:lnTo>
                  <a:lnTo>
                    <a:pt x="8418" y="7355"/>
                  </a:lnTo>
                  <a:lnTo>
                    <a:pt x="8566" y="7159"/>
                  </a:lnTo>
                  <a:lnTo>
                    <a:pt x="8703" y="6942"/>
                  </a:lnTo>
                  <a:lnTo>
                    <a:pt x="8831" y="6726"/>
                  </a:lnTo>
                  <a:lnTo>
                    <a:pt x="8939" y="6500"/>
                  </a:lnTo>
                  <a:lnTo>
                    <a:pt x="9047" y="6264"/>
                  </a:lnTo>
                  <a:lnTo>
                    <a:pt x="9146" y="6028"/>
                  </a:lnTo>
                  <a:lnTo>
                    <a:pt x="9224" y="5782"/>
                  </a:lnTo>
                  <a:lnTo>
                    <a:pt x="9293" y="5536"/>
                  </a:lnTo>
                  <a:lnTo>
                    <a:pt x="9352" y="5281"/>
                  </a:lnTo>
                  <a:lnTo>
                    <a:pt x="9401" y="5025"/>
                  </a:lnTo>
                  <a:lnTo>
                    <a:pt x="9431" y="4759"/>
                  </a:lnTo>
                  <a:lnTo>
                    <a:pt x="9451" y="4494"/>
                  </a:lnTo>
                  <a:lnTo>
                    <a:pt x="9460" y="42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9" name="Google Shape;1999;p129"/>
          <p:cNvSpPr/>
          <p:nvPr/>
        </p:nvSpPr>
        <p:spPr>
          <a:xfrm>
            <a:off x="4282489" y="4045171"/>
            <a:ext cx="335413" cy="311180"/>
          </a:xfrm>
          <a:custGeom>
            <a:rect b="b" l="l" r="r" t="t"/>
            <a:pathLst>
              <a:path extrusionOk="0" h="14151" w="15253">
                <a:moveTo>
                  <a:pt x="10080" y="954"/>
                </a:moveTo>
                <a:lnTo>
                  <a:pt x="10886" y="2360"/>
                </a:lnTo>
                <a:lnTo>
                  <a:pt x="10483" y="3068"/>
                </a:lnTo>
                <a:lnTo>
                  <a:pt x="10080" y="3776"/>
                </a:lnTo>
                <a:lnTo>
                  <a:pt x="8448" y="3776"/>
                </a:lnTo>
                <a:lnTo>
                  <a:pt x="8044" y="3068"/>
                </a:lnTo>
                <a:lnTo>
                  <a:pt x="7631" y="2360"/>
                </a:lnTo>
                <a:lnTo>
                  <a:pt x="8448" y="954"/>
                </a:lnTo>
                <a:close/>
                <a:moveTo>
                  <a:pt x="6805" y="2842"/>
                </a:moveTo>
                <a:lnTo>
                  <a:pt x="7218" y="3540"/>
                </a:lnTo>
                <a:lnTo>
                  <a:pt x="7622" y="4248"/>
                </a:lnTo>
                <a:lnTo>
                  <a:pt x="7218" y="4956"/>
                </a:lnTo>
                <a:lnTo>
                  <a:pt x="6805" y="5654"/>
                </a:lnTo>
                <a:lnTo>
                  <a:pt x="5183" y="5654"/>
                </a:lnTo>
                <a:lnTo>
                  <a:pt x="4780" y="4956"/>
                </a:lnTo>
                <a:lnTo>
                  <a:pt x="4367" y="4248"/>
                </a:lnTo>
                <a:lnTo>
                  <a:pt x="5183" y="2842"/>
                </a:lnTo>
                <a:close/>
                <a:moveTo>
                  <a:pt x="13345" y="2842"/>
                </a:moveTo>
                <a:lnTo>
                  <a:pt x="14151" y="4248"/>
                </a:lnTo>
                <a:lnTo>
                  <a:pt x="13345" y="5654"/>
                </a:lnTo>
                <a:lnTo>
                  <a:pt x="11712" y="5654"/>
                </a:lnTo>
                <a:lnTo>
                  <a:pt x="11309" y="4956"/>
                </a:lnTo>
                <a:lnTo>
                  <a:pt x="10896" y="4248"/>
                </a:lnTo>
                <a:lnTo>
                  <a:pt x="11309" y="3540"/>
                </a:lnTo>
                <a:lnTo>
                  <a:pt x="11712" y="2842"/>
                </a:lnTo>
                <a:close/>
                <a:moveTo>
                  <a:pt x="3541" y="4720"/>
                </a:moveTo>
                <a:lnTo>
                  <a:pt x="3954" y="5428"/>
                </a:lnTo>
                <a:lnTo>
                  <a:pt x="4357" y="6136"/>
                </a:lnTo>
                <a:lnTo>
                  <a:pt x="3954" y="6834"/>
                </a:lnTo>
                <a:lnTo>
                  <a:pt x="3541" y="7542"/>
                </a:lnTo>
                <a:lnTo>
                  <a:pt x="1918" y="7542"/>
                </a:lnTo>
                <a:lnTo>
                  <a:pt x="1102" y="6136"/>
                </a:lnTo>
                <a:lnTo>
                  <a:pt x="1918" y="4720"/>
                </a:lnTo>
                <a:close/>
                <a:moveTo>
                  <a:pt x="10080" y="4720"/>
                </a:moveTo>
                <a:lnTo>
                  <a:pt x="10483" y="5428"/>
                </a:lnTo>
                <a:lnTo>
                  <a:pt x="10886" y="6136"/>
                </a:lnTo>
                <a:lnTo>
                  <a:pt x="10483" y="6834"/>
                </a:lnTo>
                <a:lnTo>
                  <a:pt x="10080" y="7542"/>
                </a:lnTo>
                <a:lnTo>
                  <a:pt x="8448" y="7542"/>
                </a:lnTo>
                <a:lnTo>
                  <a:pt x="8044" y="6834"/>
                </a:lnTo>
                <a:lnTo>
                  <a:pt x="7631" y="6136"/>
                </a:lnTo>
                <a:lnTo>
                  <a:pt x="8044" y="5428"/>
                </a:lnTo>
                <a:lnTo>
                  <a:pt x="8448" y="4720"/>
                </a:lnTo>
                <a:close/>
                <a:moveTo>
                  <a:pt x="13345" y="6608"/>
                </a:moveTo>
                <a:lnTo>
                  <a:pt x="14151" y="8024"/>
                </a:lnTo>
                <a:lnTo>
                  <a:pt x="13345" y="9430"/>
                </a:lnTo>
                <a:lnTo>
                  <a:pt x="11712" y="9430"/>
                </a:lnTo>
                <a:lnTo>
                  <a:pt x="11309" y="8722"/>
                </a:lnTo>
                <a:lnTo>
                  <a:pt x="10896" y="8024"/>
                </a:lnTo>
                <a:lnTo>
                  <a:pt x="11309" y="7316"/>
                </a:lnTo>
                <a:lnTo>
                  <a:pt x="11712" y="6608"/>
                </a:lnTo>
                <a:close/>
                <a:moveTo>
                  <a:pt x="10080" y="8496"/>
                </a:moveTo>
                <a:lnTo>
                  <a:pt x="10483" y="9204"/>
                </a:lnTo>
                <a:lnTo>
                  <a:pt x="10886" y="9902"/>
                </a:lnTo>
                <a:lnTo>
                  <a:pt x="10080" y="11318"/>
                </a:lnTo>
                <a:lnTo>
                  <a:pt x="8448" y="11318"/>
                </a:lnTo>
                <a:lnTo>
                  <a:pt x="8044" y="10610"/>
                </a:lnTo>
                <a:lnTo>
                  <a:pt x="7631" y="9902"/>
                </a:lnTo>
                <a:lnTo>
                  <a:pt x="8044" y="9204"/>
                </a:lnTo>
                <a:lnTo>
                  <a:pt x="8448" y="8496"/>
                </a:lnTo>
                <a:close/>
                <a:moveTo>
                  <a:pt x="6805" y="10384"/>
                </a:moveTo>
                <a:lnTo>
                  <a:pt x="7218" y="11082"/>
                </a:lnTo>
                <a:lnTo>
                  <a:pt x="7622" y="11790"/>
                </a:lnTo>
                <a:lnTo>
                  <a:pt x="6805" y="13197"/>
                </a:lnTo>
                <a:lnTo>
                  <a:pt x="5183" y="13197"/>
                </a:lnTo>
                <a:lnTo>
                  <a:pt x="4367" y="11790"/>
                </a:lnTo>
                <a:lnTo>
                  <a:pt x="5183" y="10384"/>
                </a:lnTo>
                <a:close/>
                <a:moveTo>
                  <a:pt x="7897" y="0"/>
                </a:moveTo>
                <a:lnTo>
                  <a:pt x="6805" y="1888"/>
                </a:lnTo>
                <a:lnTo>
                  <a:pt x="4632" y="1888"/>
                </a:lnTo>
                <a:lnTo>
                  <a:pt x="3541" y="3776"/>
                </a:lnTo>
                <a:lnTo>
                  <a:pt x="1367" y="3776"/>
                </a:lnTo>
                <a:lnTo>
                  <a:pt x="1" y="6136"/>
                </a:lnTo>
                <a:lnTo>
                  <a:pt x="1367" y="8496"/>
                </a:lnTo>
                <a:lnTo>
                  <a:pt x="3541" y="8496"/>
                </a:lnTo>
                <a:lnTo>
                  <a:pt x="4357" y="9902"/>
                </a:lnTo>
                <a:lnTo>
                  <a:pt x="3265" y="11790"/>
                </a:lnTo>
                <a:lnTo>
                  <a:pt x="4632" y="14150"/>
                </a:lnTo>
                <a:lnTo>
                  <a:pt x="7356" y="14150"/>
                </a:lnTo>
                <a:lnTo>
                  <a:pt x="8448" y="12262"/>
                </a:lnTo>
                <a:lnTo>
                  <a:pt x="10621" y="12262"/>
                </a:lnTo>
                <a:lnTo>
                  <a:pt x="11712" y="10384"/>
                </a:lnTo>
                <a:lnTo>
                  <a:pt x="13885" y="10384"/>
                </a:lnTo>
                <a:lnTo>
                  <a:pt x="15252" y="8024"/>
                </a:lnTo>
                <a:lnTo>
                  <a:pt x="14161" y="6136"/>
                </a:lnTo>
                <a:lnTo>
                  <a:pt x="15252" y="4248"/>
                </a:lnTo>
                <a:lnTo>
                  <a:pt x="13885" y="1888"/>
                </a:lnTo>
                <a:lnTo>
                  <a:pt x="11712" y="1888"/>
                </a:lnTo>
                <a:lnTo>
                  <a:pt x="106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0" name="Google Shape;2000;p129"/>
          <p:cNvGrpSpPr/>
          <p:nvPr/>
        </p:nvGrpSpPr>
        <p:grpSpPr>
          <a:xfrm>
            <a:off x="7271075" y="4046249"/>
            <a:ext cx="335611" cy="309025"/>
            <a:chOff x="2099100" y="2300650"/>
            <a:chExt cx="381550" cy="351325"/>
          </a:xfrm>
        </p:grpSpPr>
        <p:sp>
          <p:nvSpPr>
            <p:cNvPr id="2001" name="Google Shape;2001;p129"/>
            <p:cNvSpPr/>
            <p:nvPr/>
          </p:nvSpPr>
          <p:spPr>
            <a:xfrm>
              <a:off x="2235050" y="2421600"/>
              <a:ext cx="109400" cy="109175"/>
            </a:xfrm>
            <a:custGeom>
              <a:rect b="b" l="l" r="r" t="t"/>
              <a:pathLst>
                <a:path extrusionOk="0" h="4367" w="4376">
                  <a:moveTo>
                    <a:pt x="2193" y="974"/>
                  </a:moveTo>
                  <a:lnTo>
                    <a:pt x="2311" y="984"/>
                  </a:lnTo>
                  <a:lnTo>
                    <a:pt x="2439" y="1004"/>
                  </a:lnTo>
                  <a:lnTo>
                    <a:pt x="2547" y="1033"/>
                  </a:lnTo>
                  <a:lnTo>
                    <a:pt x="2665" y="1073"/>
                  </a:lnTo>
                  <a:lnTo>
                    <a:pt x="2763" y="1122"/>
                  </a:lnTo>
                  <a:lnTo>
                    <a:pt x="2871" y="1181"/>
                  </a:lnTo>
                  <a:lnTo>
                    <a:pt x="2960" y="1250"/>
                  </a:lnTo>
                  <a:lnTo>
                    <a:pt x="3048" y="1328"/>
                  </a:lnTo>
                  <a:lnTo>
                    <a:pt x="3127" y="1417"/>
                  </a:lnTo>
                  <a:lnTo>
                    <a:pt x="3196" y="1505"/>
                  </a:lnTo>
                  <a:lnTo>
                    <a:pt x="3255" y="1604"/>
                  </a:lnTo>
                  <a:lnTo>
                    <a:pt x="3304" y="1712"/>
                  </a:lnTo>
                  <a:lnTo>
                    <a:pt x="3343" y="1820"/>
                  </a:lnTo>
                  <a:lnTo>
                    <a:pt x="3373" y="1938"/>
                  </a:lnTo>
                  <a:lnTo>
                    <a:pt x="3393" y="2056"/>
                  </a:lnTo>
                  <a:lnTo>
                    <a:pt x="3402" y="2184"/>
                  </a:lnTo>
                  <a:lnTo>
                    <a:pt x="3393" y="2312"/>
                  </a:lnTo>
                  <a:lnTo>
                    <a:pt x="3373" y="2430"/>
                  </a:lnTo>
                  <a:lnTo>
                    <a:pt x="3343" y="2548"/>
                  </a:lnTo>
                  <a:lnTo>
                    <a:pt x="3304" y="2656"/>
                  </a:lnTo>
                  <a:lnTo>
                    <a:pt x="3255" y="2764"/>
                  </a:lnTo>
                  <a:lnTo>
                    <a:pt x="3196" y="2862"/>
                  </a:lnTo>
                  <a:lnTo>
                    <a:pt x="3127" y="2951"/>
                  </a:lnTo>
                  <a:lnTo>
                    <a:pt x="3048" y="3039"/>
                  </a:lnTo>
                  <a:lnTo>
                    <a:pt x="2960" y="3118"/>
                  </a:lnTo>
                  <a:lnTo>
                    <a:pt x="2871" y="3187"/>
                  </a:lnTo>
                  <a:lnTo>
                    <a:pt x="2763" y="3246"/>
                  </a:lnTo>
                  <a:lnTo>
                    <a:pt x="2665" y="3295"/>
                  </a:lnTo>
                  <a:lnTo>
                    <a:pt x="2547" y="3334"/>
                  </a:lnTo>
                  <a:lnTo>
                    <a:pt x="2439" y="3364"/>
                  </a:lnTo>
                  <a:lnTo>
                    <a:pt x="2311" y="3384"/>
                  </a:lnTo>
                  <a:lnTo>
                    <a:pt x="2193" y="3393"/>
                  </a:lnTo>
                  <a:lnTo>
                    <a:pt x="2065" y="3384"/>
                  </a:lnTo>
                  <a:lnTo>
                    <a:pt x="1947" y="3364"/>
                  </a:lnTo>
                  <a:lnTo>
                    <a:pt x="1829" y="3334"/>
                  </a:lnTo>
                  <a:lnTo>
                    <a:pt x="1721" y="3295"/>
                  </a:lnTo>
                  <a:lnTo>
                    <a:pt x="1613" y="3246"/>
                  </a:lnTo>
                  <a:lnTo>
                    <a:pt x="1514" y="3187"/>
                  </a:lnTo>
                  <a:lnTo>
                    <a:pt x="1426" y="3118"/>
                  </a:lnTo>
                  <a:lnTo>
                    <a:pt x="1337" y="3039"/>
                  </a:lnTo>
                  <a:lnTo>
                    <a:pt x="1259" y="2951"/>
                  </a:lnTo>
                  <a:lnTo>
                    <a:pt x="1190" y="2862"/>
                  </a:lnTo>
                  <a:lnTo>
                    <a:pt x="1131" y="2764"/>
                  </a:lnTo>
                  <a:lnTo>
                    <a:pt x="1082" y="2656"/>
                  </a:lnTo>
                  <a:lnTo>
                    <a:pt x="1033" y="2548"/>
                  </a:lnTo>
                  <a:lnTo>
                    <a:pt x="1003" y="2430"/>
                  </a:lnTo>
                  <a:lnTo>
                    <a:pt x="993" y="2312"/>
                  </a:lnTo>
                  <a:lnTo>
                    <a:pt x="983" y="2184"/>
                  </a:lnTo>
                  <a:lnTo>
                    <a:pt x="993" y="2056"/>
                  </a:lnTo>
                  <a:lnTo>
                    <a:pt x="1003" y="1938"/>
                  </a:lnTo>
                  <a:lnTo>
                    <a:pt x="1033" y="1820"/>
                  </a:lnTo>
                  <a:lnTo>
                    <a:pt x="1082" y="1712"/>
                  </a:lnTo>
                  <a:lnTo>
                    <a:pt x="1131" y="1604"/>
                  </a:lnTo>
                  <a:lnTo>
                    <a:pt x="1190" y="1505"/>
                  </a:lnTo>
                  <a:lnTo>
                    <a:pt x="1259" y="1417"/>
                  </a:lnTo>
                  <a:lnTo>
                    <a:pt x="1337" y="1328"/>
                  </a:lnTo>
                  <a:lnTo>
                    <a:pt x="1426" y="1250"/>
                  </a:lnTo>
                  <a:lnTo>
                    <a:pt x="1514" y="1181"/>
                  </a:lnTo>
                  <a:lnTo>
                    <a:pt x="1613" y="1122"/>
                  </a:lnTo>
                  <a:lnTo>
                    <a:pt x="1721" y="1073"/>
                  </a:lnTo>
                  <a:lnTo>
                    <a:pt x="1829" y="1033"/>
                  </a:lnTo>
                  <a:lnTo>
                    <a:pt x="1947" y="1004"/>
                  </a:lnTo>
                  <a:lnTo>
                    <a:pt x="2065" y="984"/>
                  </a:lnTo>
                  <a:lnTo>
                    <a:pt x="2193" y="974"/>
                  </a:lnTo>
                  <a:close/>
                  <a:moveTo>
                    <a:pt x="1731" y="1"/>
                  </a:moveTo>
                  <a:lnTo>
                    <a:pt x="1731" y="493"/>
                  </a:lnTo>
                  <a:lnTo>
                    <a:pt x="1632" y="522"/>
                  </a:lnTo>
                  <a:lnTo>
                    <a:pt x="1524" y="561"/>
                  </a:lnTo>
                  <a:lnTo>
                    <a:pt x="1426" y="611"/>
                  </a:lnTo>
                  <a:lnTo>
                    <a:pt x="1328" y="660"/>
                  </a:lnTo>
                  <a:lnTo>
                    <a:pt x="983" y="316"/>
                  </a:lnTo>
                  <a:lnTo>
                    <a:pt x="334" y="955"/>
                  </a:lnTo>
                  <a:lnTo>
                    <a:pt x="669" y="1299"/>
                  </a:lnTo>
                  <a:lnTo>
                    <a:pt x="620" y="1397"/>
                  </a:lnTo>
                  <a:lnTo>
                    <a:pt x="570" y="1496"/>
                  </a:lnTo>
                  <a:lnTo>
                    <a:pt x="531" y="1604"/>
                  </a:lnTo>
                  <a:lnTo>
                    <a:pt x="502" y="1702"/>
                  </a:lnTo>
                  <a:lnTo>
                    <a:pt x="0" y="1702"/>
                  </a:lnTo>
                  <a:lnTo>
                    <a:pt x="0" y="2617"/>
                  </a:lnTo>
                  <a:lnTo>
                    <a:pt x="492" y="2617"/>
                  </a:lnTo>
                  <a:lnTo>
                    <a:pt x="531" y="2725"/>
                  </a:lnTo>
                  <a:lnTo>
                    <a:pt x="570" y="2833"/>
                  </a:lnTo>
                  <a:lnTo>
                    <a:pt x="610" y="2931"/>
                  </a:lnTo>
                  <a:lnTo>
                    <a:pt x="659" y="3030"/>
                  </a:lnTo>
                  <a:lnTo>
                    <a:pt x="305" y="3384"/>
                  </a:lnTo>
                  <a:lnTo>
                    <a:pt x="944" y="4033"/>
                  </a:lnTo>
                  <a:lnTo>
                    <a:pt x="1308" y="3679"/>
                  </a:lnTo>
                  <a:lnTo>
                    <a:pt x="1406" y="3728"/>
                  </a:lnTo>
                  <a:lnTo>
                    <a:pt x="1505" y="3777"/>
                  </a:lnTo>
                  <a:lnTo>
                    <a:pt x="1613" y="3816"/>
                  </a:lnTo>
                  <a:lnTo>
                    <a:pt x="1721" y="3846"/>
                  </a:lnTo>
                  <a:lnTo>
                    <a:pt x="1721" y="4367"/>
                  </a:lnTo>
                  <a:lnTo>
                    <a:pt x="2635" y="4367"/>
                  </a:lnTo>
                  <a:lnTo>
                    <a:pt x="2635" y="3856"/>
                  </a:lnTo>
                  <a:lnTo>
                    <a:pt x="2744" y="3826"/>
                  </a:lnTo>
                  <a:lnTo>
                    <a:pt x="2852" y="3787"/>
                  </a:lnTo>
                  <a:lnTo>
                    <a:pt x="2950" y="3738"/>
                  </a:lnTo>
                  <a:lnTo>
                    <a:pt x="3048" y="3688"/>
                  </a:lnTo>
                  <a:lnTo>
                    <a:pt x="3412" y="4042"/>
                  </a:lnTo>
                  <a:lnTo>
                    <a:pt x="4061" y="3403"/>
                  </a:lnTo>
                  <a:lnTo>
                    <a:pt x="3697" y="3039"/>
                  </a:lnTo>
                  <a:lnTo>
                    <a:pt x="3756" y="2951"/>
                  </a:lnTo>
                  <a:lnTo>
                    <a:pt x="3796" y="2843"/>
                  </a:lnTo>
                  <a:lnTo>
                    <a:pt x="3835" y="2744"/>
                  </a:lnTo>
                  <a:lnTo>
                    <a:pt x="3874" y="2636"/>
                  </a:lnTo>
                  <a:lnTo>
                    <a:pt x="4376" y="2636"/>
                  </a:lnTo>
                  <a:lnTo>
                    <a:pt x="4376" y="1722"/>
                  </a:lnTo>
                  <a:lnTo>
                    <a:pt x="3874" y="1722"/>
                  </a:lnTo>
                  <a:lnTo>
                    <a:pt x="3845" y="1623"/>
                  </a:lnTo>
                  <a:lnTo>
                    <a:pt x="3806" y="1515"/>
                  </a:lnTo>
                  <a:lnTo>
                    <a:pt x="3756" y="1417"/>
                  </a:lnTo>
                  <a:lnTo>
                    <a:pt x="3707" y="1319"/>
                  </a:lnTo>
                  <a:lnTo>
                    <a:pt x="4061" y="965"/>
                  </a:lnTo>
                  <a:lnTo>
                    <a:pt x="3412" y="316"/>
                  </a:lnTo>
                  <a:lnTo>
                    <a:pt x="3068" y="670"/>
                  </a:lnTo>
                  <a:lnTo>
                    <a:pt x="2960" y="611"/>
                  </a:lnTo>
                  <a:lnTo>
                    <a:pt x="2862" y="571"/>
                  </a:lnTo>
                  <a:lnTo>
                    <a:pt x="2763" y="532"/>
                  </a:lnTo>
                  <a:lnTo>
                    <a:pt x="2655" y="493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29"/>
            <p:cNvSpPr/>
            <p:nvPr/>
          </p:nvSpPr>
          <p:spPr>
            <a:xfrm>
              <a:off x="2099100" y="2300650"/>
              <a:ext cx="381550" cy="351325"/>
            </a:xfrm>
            <a:custGeom>
              <a:rect b="b" l="l" r="r" t="t"/>
              <a:pathLst>
                <a:path extrusionOk="0" h="14053" w="15262">
                  <a:moveTo>
                    <a:pt x="10955" y="3688"/>
                  </a:moveTo>
                  <a:lnTo>
                    <a:pt x="10955" y="10355"/>
                  </a:lnTo>
                  <a:lnTo>
                    <a:pt x="4297" y="10355"/>
                  </a:lnTo>
                  <a:lnTo>
                    <a:pt x="4297" y="3688"/>
                  </a:lnTo>
                  <a:close/>
                  <a:moveTo>
                    <a:pt x="3344" y="1"/>
                  </a:moveTo>
                  <a:lnTo>
                    <a:pt x="3245" y="11"/>
                  </a:lnTo>
                  <a:lnTo>
                    <a:pt x="3147" y="21"/>
                  </a:lnTo>
                  <a:lnTo>
                    <a:pt x="3058" y="50"/>
                  </a:lnTo>
                  <a:lnTo>
                    <a:pt x="2970" y="80"/>
                  </a:lnTo>
                  <a:lnTo>
                    <a:pt x="2891" y="119"/>
                  </a:lnTo>
                  <a:lnTo>
                    <a:pt x="2813" y="168"/>
                  </a:lnTo>
                  <a:lnTo>
                    <a:pt x="2734" y="217"/>
                  </a:lnTo>
                  <a:lnTo>
                    <a:pt x="2675" y="286"/>
                  </a:lnTo>
                  <a:lnTo>
                    <a:pt x="2606" y="355"/>
                  </a:lnTo>
                  <a:lnTo>
                    <a:pt x="2557" y="424"/>
                  </a:lnTo>
                  <a:lnTo>
                    <a:pt x="2508" y="502"/>
                  </a:lnTo>
                  <a:lnTo>
                    <a:pt x="2468" y="581"/>
                  </a:lnTo>
                  <a:lnTo>
                    <a:pt x="2439" y="670"/>
                  </a:lnTo>
                  <a:lnTo>
                    <a:pt x="2409" y="768"/>
                  </a:lnTo>
                  <a:lnTo>
                    <a:pt x="2400" y="856"/>
                  </a:lnTo>
                  <a:lnTo>
                    <a:pt x="2390" y="955"/>
                  </a:lnTo>
                  <a:lnTo>
                    <a:pt x="2400" y="1053"/>
                  </a:lnTo>
                  <a:lnTo>
                    <a:pt x="2409" y="1151"/>
                  </a:lnTo>
                  <a:lnTo>
                    <a:pt x="2439" y="1240"/>
                  </a:lnTo>
                  <a:lnTo>
                    <a:pt x="2468" y="1328"/>
                  </a:lnTo>
                  <a:lnTo>
                    <a:pt x="2508" y="1407"/>
                  </a:lnTo>
                  <a:lnTo>
                    <a:pt x="2557" y="1486"/>
                  </a:lnTo>
                  <a:lnTo>
                    <a:pt x="2606" y="1564"/>
                  </a:lnTo>
                  <a:lnTo>
                    <a:pt x="2675" y="1623"/>
                  </a:lnTo>
                  <a:lnTo>
                    <a:pt x="2734" y="1692"/>
                  </a:lnTo>
                  <a:lnTo>
                    <a:pt x="2813" y="1741"/>
                  </a:lnTo>
                  <a:lnTo>
                    <a:pt x="2891" y="1791"/>
                  </a:lnTo>
                  <a:lnTo>
                    <a:pt x="2970" y="1830"/>
                  </a:lnTo>
                  <a:lnTo>
                    <a:pt x="3058" y="1859"/>
                  </a:lnTo>
                  <a:lnTo>
                    <a:pt x="3147" y="1889"/>
                  </a:lnTo>
                  <a:lnTo>
                    <a:pt x="3245" y="1899"/>
                  </a:lnTo>
                  <a:lnTo>
                    <a:pt x="3344" y="1909"/>
                  </a:lnTo>
                  <a:lnTo>
                    <a:pt x="3471" y="1899"/>
                  </a:lnTo>
                  <a:lnTo>
                    <a:pt x="3599" y="1869"/>
                  </a:lnTo>
                  <a:lnTo>
                    <a:pt x="3717" y="1830"/>
                  </a:lnTo>
                  <a:lnTo>
                    <a:pt x="3825" y="1771"/>
                  </a:lnTo>
                  <a:lnTo>
                    <a:pt x="3924" y="1702"/>
                  </a:lnTo>
                  <a:lnTo>
                    <a:pt x="4022" y="1623"/>
                  </a:lnTo>
                  <a:lnTo>
                    <a:pt x="4101" y="1535"/>
                  </a:lnTo>
                  <a:lnTo>
                    <a:pt x="4170" y="1427"/>
                  </a:lnTo>
                  <a:lnTo>
                    <a:pt x="5241" y="1427"/>
                  </a:lnTo>
                  <a:lnTo>
                    <a:pt x="5241" y="2744"/>
                  </a:lnTo>
                  <a:lnTo>
                    <a:pt x="3344" y="2744"/>
                  </a:lnTo>
                  <a:lnTo>
                    <a:pt x="3344" y="4642"/>
                  </a:lnTo>
                  <a:lnTo>
                    <a:pt x="1770" y="4642"/>
                  </a:lnTo>
                  <a:lnTo>
                    <a:pt x="1701" y="4544"/>
                  </a:lnTo>
                  <a:lnTo>
                    <a:pt x="1623" y="4446"/>
                  </a:lnTo>
                  <a:lnTo>
                    <a:pt x="1534" y="4367"/>
                  </a:lnTo>
                  <a:lnTo>
                    <a:pt x="1436" y="4298"/>
                  </a:lnTo>
                  <a:lnTo>
                    <a:pt x="1318" y="4239"/>
                  </a:lnTo>
                  <a:lnTo>
                    <a:pt x="1200" y="4200"/>
                  </a:lnTo>
                  <a:lnTo>
                    <a:pt x="1082" y="4180"/>
                  </a:lnTo>
                  <a:lnTo>
                    <a:pt x="944" y="4170"/>
                  </a:lnTo>
                  <a:lnTo>
                    <a:pt x="856" y="4170"/>
                  </a:lnTo>
                  <a:lnTo>
                    <a:pt x="757" y="4190"/>
                  </a:lnTo>
                  <a:lnTo>
                    <a:pt x="669" y="4210"/>
                  </a:lnTo>
                  <a:lnTo>
                    <a:pt x="580" y="4239"/>
                  </a:lnTo>
                  <a:lnTo>
                    <a:pt x="492" y="4278"/>
                  </a:lnTo>
                  <a:lnTo>
                    <a:pt x="413" y="4328"/>
                  </a:lnTo>
                  <a:lnTo>
                    <a:pt x="344" y="4387"/>
                  </a:lnTo>
                  <a:lnTo>
                    <a:pt x="275" y="4446"/>
                  </a:lnTo>
                  <a:lnTo>
                    <a:pt x="216" y="4514"/>
                  </a:lnTo>
                  <a:lnTo>
                    <a:pt x="157" y="4583"/>
                  </a:lnTo>
                  <a:lnTo>
                    <a:pt x="108" y="4662"/>
                  </a:lnTo>
                  <a:lnTo>
                    <a:pt x="69" y="4750"/>
                  </a:lnTo>
                  <a:lnTo>
                    <a:pt x="39" y="4839"/>
                  </a:lnTo>
                  <a:lnTo>
                    <a:pt x="20" y="4927"/>
                  </a:lnTo>
                  <a:lnTo>
                    <a:pt x="0" y="5026"/>
                  </a:lnTo>
                  <a:lnTo>
                    <a:pt x="0" y="5124"/>
                  </a:lnTo>
                  <a:lnTo>
                    <a:pt x="0" y="5213"/>
                  </a:lnTo>
                  <a:lnTo>
                    <a:pt x="20" y="5311"/>
                  </a:lnTo>
                  <a:lnTo>
                    <a:pt x="39" y="5399"/>
                  </a:lnTo>
                  <a:lnTo>
                    <a:pt x="69" y="5488"/>
                  </a:lnTo>
                  <a:lnTo>
                    <a:pt x="108" y="5576"/>
                  </a:lnTo>
                  <a:lnTo>
                    <a:pt x="157" y="5655"/>
                  </a:lnTo>
                  <a:lnTo>
                    <a:pt x="216" y="5724"/>
                  </a:lnTo>
                  <a:lnTo>
                    <a:pt x="275" y="5793"/>
                  </a:lnTo>
                  <a:lnTo>
                    <a:pt x="344" y="5852"/>
                  </a:lnTo>
                  <a:lnTo>
                    <a:pt x="413" y="5911"/>
                  </a:lnTo>
                  <a:lnTo>
                    <a:pt x="492" y="5960"/>
                  </a:lnTo>
                  <a:lnTo>
                    <a:pt x="580" y="5999"/>
                  </a:lnTo>
                  <a:lnTo>
                    <a:pt x="669" y="6029"/>
                  </a:lnTo>
                  <a:lnTo>
                    <a:pt x="757" y="6048"/>
                  </a:lnTo>
                  <a:lnTo>
                    <a:pt x="856" y="6068"/>
                  </a:lnTo>
                  <a:lnTo>
                    <a:pt x="944" y="6068"/>
                  </a:lnTo>
                  <a:lnTo>
                    <a:pt x="1082" y="6058"/>
                  </a:lnTo>
                  <a:lnTo>
                    <a:pt x="1200" y="6039"/>
                  </a:lnTo>
                  <a:lnTo>
                    <a:pt x="1318" y="5999"/>
                  </a:lnTo>
                  <a:lnTo>
                    <a:pt x="1436" y="5940"/>
                  </a:lnTo>
                  <a:lnTo>
                    <a:pt x="1534" y="5871"/>
                  </a:lnTo>
                  <a:lnTo>
                    <a:pt x="1623" y="5793"/>
                  </a:lnTo>
                  <a:lnTo>
                    <a:pt x="1701" y="5694"/>
                  </a:lnTo>
                  <a:lnTo>
                    <a:pt x="1770" y="5596"/>
                  </a:lnTo>
                  <a:lnTo>
                    <a:pt x="3344" y="5596"/>
                  </a:lnTo>
                  <a:lnTo>
                    <a:pt x="3344" y="8448"/>
                  </a:lnTo>
                  <a:lnTo>
                    <a:pt x="1770" y="8448"/>
                  </a:lnTo>
                  <a:lnTo>
                    <a:pt x="1701" y="8349"/>
                  </a:lnTo>
                  <a:lnTo>
                    <a:pt x="1623" y="8251"/>
                  </a:lnTo>
                  <a:lnTo>
                    <a:pt x="1534" y="8172"/>
                  </a:lnTo>
                  <a:lnTo>
                    <a:pt x="1436" y="8104"/>
                  </a:lnTo>
                  <a:lnTo>
                    <a:pt x="1318" y="8045"/>
                  </a:lnTo>
                  <a:lnTo>
                    <a:pt x="1200" y="8005"/>
                  </a:lnTo>
                  <a:lnTo>
                    <a:pt x="1082" y="7986"/>
                  </a:lnTo>
                  <a:lnTo>
                    <a:pt x="944" y="7976"/>
                  </a:lnTo>
                  <a:lnTo>
                    <a:pt x="856" y="7976"/>
                  </a:lnTo>
                  <a:lnTo>
                    <a:pt x="757" y="7995"/>
                  </a:lnTo>
                  <a:lnTo>
                    <a:pt x="669" y="8015"/>
                  </a:lnTo>
                  <a:lnTo>
                    <a:pt x="580" y="8045"/>
                  </a:lnTo>
                  <a:lnTo>
                    <a:pt x="492" y="8084"/>
                  </a:lnTo>
                  <a:lnTo>
                    <a:pt x="413" y="8133"/>
                  </a:lnTo>
                  <a:lnTo>
                    <a:pt x="344" y="8192"/>
                  </a:lnTo>
                  <a:lnTo>
                    <a:pt x="275" y="8251"/>
                  </a:lnTo>
                  <a:lnTo>
                    <a:pt x="216" y="8320"/>
                  </a:lnTo>
                  <a:lnTo>
                    <a:pt x="157" y="8389"/>
                  </a:lnTo>
                  <a:lnTo>
                    <a:pt x="108" y="8467"/>
                  </a:lnTo>
                  <a:lnTo>
                    <a:pt x="69" y="8556"/>
                  </a:lnTo>
                  <a:lnTo>
                    <a:pt x="39" y="8644"/>
                  </a:lnTo>
                  <a:lnTo>
                    <a:pt x="20" y="8733"/>
                  </a:lnTo>
                  <a:lnTo>
                    <a:pt x="0" y="8831"/>
                  </a:lnTo>
                  <a:lnTo>
                    <a:pt x="0" y="8930"/>
                  </a:lnTo>
                  <a:lnTo>
                    <a:pt x="0" y="9018"/>
                  </a:lnTo>
                  <a:lnTo>
                    <a:pt x="20" y="9116"/>
                  </a:lnTo>
                  <a:lnTo>
                    <a:pt x="39" y="9205"/>
                  </a:lnTo>
                  <a:lnTo>
                    <a:pt x="69" y="9293"/>
                  </a:lnTo>
                  <a:lnTo>
                    <a:pt x="108" y="9382"/>
                  </a:lnTo>
                  <a:lnTo>
                    <a:pt x="157" y="9461"/>
                  </a:lnTo>
                  <a:lnTo>
                    <a:pt x="216" y="9529"/>
                  </a:lnTo>
                  <a:lnTo>
                    <a:pt x="275" y="9598"/>
                  </a:lnTo>
                  <a:lnTo>
                    <a:pt x="344" y="9657"/>
                  </a:lnTo>
                  <a:lnTo>
                    <a:pt x="413" y="9716"/>
                  </a:lnTo>
                  <a:lnTo>
                    <a:pt x="492" y="9765"/>
                  </a:lnTo>
                  <a:lnTo>
                    <a:pt x="580" y="9805"/>
                  </a:lnTo>
                  <a:lnTo>
                    <a:pt x="669" y="9834"/>
                  </a:lnTo>
                  <a:lnTo>
                    <a:pt x="757" y="9854"/>
                  </a:lnTo>
                  <a:lnTo>
                    <a:pt x="856" y="9874"/>
                  </a:lnTo>
                  <a:lnTo>
                    <a:pt x="944" y="9874"/>
                  </a:lnTo>
                  <a:lnTo>
                    <a:pt x="1082" y="9864"/>
                  </a:lnTo>
                  <a:lnTo>
                    <a:pt x="1200" y="9844"/>
                  </a:lnTo>
                  <a:lnTo>
                    <a:pt x="1318" y="9805"/>
                  </a:lnTo>
                  <a:lnTo>
                    <a:pt x="1436" y="9746"/>
                  </a:lnTo>
                  <a:lnTo>
                    <a:pt x="1534" y="9677"/>
                  </a:lnTo>
                  <a:lnTo>
                    <a:pt x="1623" y="9598"/>
                  </a:lnTo>
                  <a:lnTo>
                    <a:pt x="1701" y="9500"/>
                  </a:lnTo>
                  <a:lnTo>
                    <a:pt x="1770" y="9402"/>
                  </a:lnTo>
                  <a:lnTo>
                    <a:pt x="3344" y="9402"/>
                  </a:lnTo>
                  <a:lnTo>
                    <a:pt x="3344" y="11299"/>
                  </a:lnTo>
                  <a:lnTo>
                    <a:pt x="5241" y="11299"/>
                  </a:lnTo>
                  <a:lnTo>
                    <a:pt x="5241" y="12617"/>
                  </a:lnTo>
                  <a:lnTo>
                    <a:pt x="4170" y="12617"/>
                  </a:lnTo>
                  <a:lnTo>
                    <a:pt x="4101" y="12519"/>
                  </a:lnTo>
                  <a:lnTo>
                    <a:pt x="4022" y="12430"/>
                  </a:lnTo>
                  <a:lnTo>
                    <a:pt x="3924" y="12342"/>
                  </a:lnTo>
                  <a:lnTo>
                    <a:pt x="3825" y="12273"/>
                  </a:lnTo>
                  <a:lnTo>
                    <a:pt x="3717" y="12224"/>
                  </a:lnTo>
                  <a:lnTo>
                    <a:pt x="3599" y="12184"/>
                  </a:lnTo>
                  <a:lnTo>
                    <a:pt x="3471" y="12155"/>
                  </a:lnTo>
                  <a:lnTo>
                    <a:pt x="3344" y="12145"/>
                  </a:lnTo>
                  <a:lnTo>
                    <a:pt x="3245" y="12155"/>
                  </a:lnTo>
                  <a:lnTo>
                    <a:pt x="3147" y="12165"/>
                  </a:lnTo>
                  <a:lnTo>
                    <a:pt x="3058" y="12184"/>
                  </a:lnTo>
                  <a:lnTo>
                    <a:pt x="2970" y="12224"/>
                  </a:lnTo>
                  <a:lnTo>
                    <a:pt x="2891" y="12263"/>
                  </a:lnTo>
                  <a:lnTo>
                    <a:pt x="2813" y="12312"/>
                  </a:lnTo>
                  <a:lnTo>
                    <a:pt x="2734" y="12361"/>
                  </a:lnTo>
                  <a:lnTo>
                    <a:pt x="2675" y="12420"/>
                  </a:lnTo>
                  <a:lnTo>
                    <a:pt x="2606" y="12489"/>
                  </a:lnTo>
                  <a:lnTo>
                    <a:pt x="2557" y="12568"/>
                  </a:lnTo>
                  <a:lnTo>
                    <a:pt x="2508" y="12647"/>
                  </a:lnTo>
                  <a:lnTo>
                    <a:pt x="2468" y="12725"/>
                  </a:lnTo>
                  <a:lnTo>
                    <a:pt x="2439" y="12814"/>
                  </a:lnTo>
                  <a:lnTo>
                    <a:pt x="2409" y="12902"/>
                  </a:lnTo>
                  <a:lnTo>
                    <a:pt x="2400" y="13001"/>
                  </a:lnTo>
                  <a:lnTo>
                    <a:pt x="2390" y="13099"/>
                  </a:lnTo>
                  <a:lnTo>
                    <a:pt x="2400" y="13197"/>
                  </a:lnTo>
                  <a:lnTo>
                    <a:pt x="2409" y="13286"/>
                  </a:lnTo>
                  <a:lnTo>
                    <a:pt x="2439" y="13384"/>
                  </a:lnTo>
                  <a:lnTo>
                    <a:pt x="2468" y="13473"/>
                  </a:lnTo>
                  <a:lnTo>
                    <a:pt x="2508" y="13551"/>
                  </a:lnTo>
                  <a:lnTo>
                    <a:pt x="2557" y="13630"/>
                  </a:lnTo>
                  <a:lnTo>
                    <a:pt x="2606" y="13699"/>
                  </a:lnTo>
                  <a:lnTo>
                    <a:pt x="2675" y="13768"/>
                  </a:lnTo>
                  <a:lnTo>
                    <a:pt x="2734" y="13836"/>
                  </a:lnTo>
                  <a:lnTo>
                    <a:pt x="2813" y="13886"/>
                  </a:lnTo>
                  <a:lnTo>
                    <a:pt x="2891" y="13935"/>
                  </a:lnTo>
                  <a:lnTo>
                    <a:pt x="2970" y="13974"/>
                  </a:lnTo>
                  <a:lnTo>
                    <a:pt x="3058" y="14004"/>
                  </a:lnTo>
                  <a:lnTo>
                    <a:pt x="3147" y="14033"/>
                  </a:lnTo>
                  <a:lnTo>
                    <a:pt x="3245" y="14043"/>
                  </a:lnTo>
                  <a:lnTo>
                    <a:pt x="3344" y="14053"/>
                  </a:lnTo>
                  <a:lnTo>
                    <a:pt x="3471" y="14043"/>
                  </a:lnTo>
                  <a:lnTo>
                    <a:pt x="3599" y="14013"/>
                  </a:lnTo>
                  <a:lnTo>
                    <a:pt x="3717" y="13974"/>
                  </a:lnTo>
                  <a:lnTo>
                    <a:pt x="3825" y="13915"/>
                  </a:lnTo>
                  <a:lnTo>
                    <a:pt x="3924" y="13846"/>
                  </a:lnTo>
                  <a:lnTo>
                    <a:pt x="4022" y="13768"/>
                  </a:lnTo>
                  <a:lnTo>
                    <a:pt x="4101" y="13679"/>
                  </a:lnTo>
                  <a:lnTo>
                    <a:pt x="4170" y="13571"/>
                  </a:lnTo>
                  <a:lnTo>
                    <a:pt x="6195" y="13571"/>
                  </a:lnTo>
                  <a:lnTo>
                    <a:pt x="6195" y="12617"/>
                  </a:lnTo>
                  <a:lnTo>
                    <a:pt x="6195" y="11299"/>
                  </a:lnTo>
                  <a:lnTo>
                    <a:pt x="9057" y="11299"/>
                  </a:lnTo>
                  <a:lnTo>
                    <a:pt x="9057" y="12617"/>
                  </a:lnTo>
                  <a:lnTo>
                    <a:pt x="9057" y="13571"/>
                  </a:lnTo>
                  <a:lnTo>
                    <a:pt x="11082" y="13571"/>
                  </a:lnTo>
                  <a:lnTo>
                    <a:pt x="11151" y="13679"/>
                  </a:lnTo>
                  <a:lnTo>
                    <a:pt x="11230" y="13768"/>
                  </a:lnTo>
                  <a:lnTo>
                    <a:pt x="11328" y="13846"/>
                  </a:lnTo>
                  <a:lnTo>
                    <a:pt x="11427" y="13915"/>
                  </a:lnTo>
                  <a:lnTo>
                    <a:pt x="11535" y="13974"/>
                  </a:lnTo>
                  <a:lnTo>
                    <a:pt x="11653" y="14013"/>
                  </a:lnTo>
                  <a:lnTo>
                    <a:pt x="11781" y="14043"/>
                  </a:lnTo>
                  <a:lnTo>
                    <a:pt x="11908" y="14053"/>
                  </a:lnTo>
                  <a:lnTo>
                    <a:pt x="12007" y="14043"/>
                  </a:lnTo>
                  <a:lnTo>
                    <a:pt x="12095" y="14033"/>
                  </a:lnTo>
                  <a:lnTo>
                    <a:pt x="12194" y="14004"/>
                  </a:lnTo>
                  <a:lnTo>
                    <a:pt x="12282" y="13974"/>
                  </a:lnTo>
                  <a:lnTo>
                    <a:pt x="12361" y="13935"/>
                  </a:lnTo>
                  <a:lnTo>
                    <a:pt x="12439" y="13886"/>
                  </a:lnTo>
                  <a:lnTo>
                    <a:pt x="12508" y="13836"/>
                  </a:lnTo>
                  <a:lnTo>
                    <a:pt x="12577" y="13768"/>
                  </a:lnTo>
                  <a:lnTo>
                    <a:pt x="12646" y="13699"/>
                  </a:lnTo>
                  <a:lnTo>
                    <a:pt x="12695" y="13630"/>
                  </a:lnTo>
                  <a:lnTo>
                    <a:pt x="12744" y="13551"/>
                  </a:lnTo>
                  <a:lnTo>
                    <a:pt x="12784" y="13473"/>
                  </a:lnTo>
                  <a:lnTo>
                    <a:pt x="12813" y="13384"/>
                  </a:lnTo>
                  <a:lnTo>
                    <a:pt x="12843" y="13286"/>
                  </a:lnTo>
                  <a:lnTo>
                    <a:pt x="12852" y="13197"/>
                  </a:lnTo>
                  <a:lnTo>
                    <a:pt x="12862" y="13099"/>
                  </a:lnTo>
                  <a:lnTo>
                    <a:pt x="12852" y="13001"/>
                  </a:lnTo>
                  <a:lnTo>
                    <a:pt x="12843" y="12902"/>
                  </a:lnTo>
                  <a:lnTo>
                    <a:pt x="12813" y="12814"/>
                  </a:lnTo>
                  <a:lnTo>
                    <a:pt x="12784" y="12725"/>
                  </a:lnTo>
                  <a:lnTo>
                    <a:pt x="12744" y="12647"/>
                  </a:lnTo>
                  <a:lnTo>
                    <a:pt x="12695" y="12568"/>
                  </a:lnTo>
                  <a:lnTo>
                    <a:pt x="12646" y="12489"/>
                  </a:lnTo>
                  <a:lnTo>
                    <a:pt x="12577" y="12420"/>
                  </a:lnTo>
                  <a:lnTo>
                    <a:pt x="12508" y="12361"/>
                  </a:lnTo>
                  <a:lnTo>
                    <a:pt x="12439" y="12312"/>
                  </a:lnTo>
                  <a:lnTo>
                    <a:pt x="12361" y="12263"/>
                  </a:lnTo>
                  <a:lnTo>
                    <a:pt x="12282" y="12224"/>
                  </a:lnTo>
                  <a:lnTo>
                    <a:pt x="12194" y="12184"/>
                  </a:lnTo>
                  <a:lnTo>
                    <a:pt x="12095" y="12165"/>
                  </a:lnTo>
                  <a:lnTo>
                    <a:pt x="12007" y="12155"/>
                  </a:lnTo>
                  <a:lnTo>
                    <a:pt x="11908" y="12145"/>
                  </a:lnTo>
                  <a:lnTo>
                    <a:pt x="11781" y="12155"/>
                  </a:lnTo>
                  <a:lnTo>
                    <a:pt x="11653" y="12184"/>
                  </a:lnTo>
                  <a:lnTo>
                    <a:pt x="11535" y="12224"/>
                  </a:lnTo>
                  <a:lnTo>
                    <a:pt x="11427" y="12273"/>
                  </a:lnTo>
                  <a:lnTo>
                    <a:pt x="11328" y="12342"/>
                  </a:lnTo>
                  <a:lnTo>
                    <a:pt x="11230" y="12430"/>
                  </a:lnTo>
                  <a:lnTo>
                    <a:pt x="11151" y="12519"/>
                  </a:lnTo>
                  <a:lnTo>
                    <a:pt x="11082" y="12617"/>
                  </a:lnTo>
                  <a:lnTo>
                    <a:pt x="10011" y="12617"/>
                  </a:lnTo>
                  <a:lnTo>
                    <a:pt x="10011" y="11299"/>
                  </a:lnTo>
                  <a:lnTo>
                    <a:pt x="11908" y="11299"/>
                  </a:lnTo>
                  <a:lnTo>
                    <a:pt x="11908" y="9402"/>
                  </a:lnTo>
                  <a:lnTo>
                    <a:pt x="13482" y="9402"/>
                  </a:lnTo>
                  <a:lnTo>
                    <a:pt x="13551" y="9500"/>
                  </a:lnTo>
                  <a:lnTo>
                    <a:pt x="13629" y="9598"/>
                  </a:lnTo>
                  <a:lnTo>
                    <a:pt x="13718" y="9677"/>
                  </a:lnTo>
                  <a:lnTo>
                    <a:pt x="13826" y="9746"/>
                  </a:lnTo>
                  <a:lnTo>
                    <a:pt x="13934" y="9805"/>
                  </a:lnTo>
                  <a:lnTo>
                    <a:pt x="14052" y="9844"/>
                  </a:lnTo>
                  <a:lnTo>
                    <a:pt x="14180" y="9864"/>
                  </a:lnTo>
                  <a:lnTo>
                    <a:pt x="14308" y="9874"/>
                  </a:lnTo>
                  <a:lnTo>
                    <a:pt x="14406" y="9874"/>
                  </a:lnTo>
                  <a:lnTo>
                    <a:pt x="14495" y="9854"/>
                  </a:lnTo>
                  <a:lnTo>
                    <a:pt x="14593" y="9834"/>
                  </a:lnTo>
                  <a:lnTo>
                    <a:pt x="14672" y="9805"/>
                  </a:lnTo>
                  <a:lnTo>
                    <a:pt x="14760" y="9765"/>
                  </a:lnTo>
                  <a:lnTo>
                    <a:pt x="14839" y="9716"/>
                  </a:lnTo>
                  <a:lnTo>
                    <a:pt x="14908" y="9657"/>
                  </a:lnTo>
                  <a:lnTo>
                    <a:pt x="14976" y="9598"/>
                  </a:lnTo>
                  <a:lnTo>
                    <a:pt x="15035" y="9529"/>
                  </a:lnTo>
                  <a:lnTo>
                    <a:pt x="15094" y="9461"/>
                  </a:lnTo>
                  <a:lnTo>
                    <a:pt x="15144" y="9382"/>
                  </a:lnTo>
                  <a:lnTo>
                    <a:pt x="15183" y="9293"/>
                  </a:lnTo>
                  <a:lnTo>
                    <a:pt x="15212" y="9205"/>
                  </a:lnTo>
                  <a:lnTo>
                    <a:pt x="15242" y="9116"/>
                  </a:lnTo>
                  <a:lnTo>
                    <a:pt x="15252" y="9018"/>
                  </a:lnTo>
                  <a:lnTo>
                    <a:pt x="15262" y="8930"/>
                  </a:lnTo>
                  <a:lnTo>
                    <a:pt x="15252" y="8831"/>
                  </a:lnTo>
                  <a:lnTo>
                    <a:pt x="15242" y="8733"/>
                  </a:lnTo>
                  <a:lnTo>
                    <a:pt x="15212" y="8644"/>
                  </a:lnTo>
                  <a:lnTo>
                    <a:pt x="15183" y="8556"/>
                  </a:lnTo>
                  <a:lnTo>
                    <a:pt x="15144" y="8467"/>
                  </a:lnTo>
                  <a:lnTo>
                    <a:pt x="15094" y="8389"/>
                  </a:lnTo>
                  <a:lnTo>
                    <a:pt x="15035" y="8320"/>
                  </a:lnTo>
                  <a:lnTo>
                    <a:pt x="14976" y="8251"/>
                  </a:lnTo>
                  <a:lnTo>
                    <a:pt x="14908" y="8192"/>
                  </a:lnTo>
                  <a:lnTo>
                    <a:pt x="14839" y="8133"/>
                  </a:lnTo>
                  <a:lnTo>
                    <a:pt x="14760" y="8084"/>
                  </a:lnTo>
                  <a:lnTo>
                    <a:pt x="14672" y="8045"/>
                  </a:lnTo>
                  <a:lnTo>
                    <a:pt x="14593" y="8015"/>
                  </a:lnTo>
                  <a:lnTo>
                    <a:pt x="14495" y="7995"/>
                  </a:lnTo>
                  <a:lnTo>
                    <a:pt x="14406" y="7976"/>
                  </a:lnTo>
                  <a:lnTo>
                    <a:pt x="14308" y="7976"/>
                  </a:lnTo>
                  <a:lnTo>
                    <a:pt x="14180" y="7986"/>
                  </a:lnTo>
                  <a:lnTo>
                    <a:pt x="14052" y="8005"/>
                  </a:lnTo>
                  <a:lnTo>
                    <a:pt x="13934" y="8045"/>
                  </a:lnTo>
                  <a:lnTo>
                    <a:pt x="13826" y="8104"/>
                  </a:lnTo>
                  <a:lnTo>
                    <a:pt x="13718" y="8172"/>
                  </a:lnTo>
                  <a:lnTo>
                    <a:pt x="13629" y="8251"/>
                  </a:lnTo>
                  <a:lnTo>
                    <a:pt x="13551" y="8349"/>
                  </a:lnTo>
                  <a:lnTo>
                    <a:pt x="13482" y="8448"/>
                  </a:lnTo>
                  <a:lnTo>
                    <a:pt x="11908" y="8448"/>
                  </a:lnTo>
                  <a:lnTo>
                    <a:pt x="11908" y="5596"/>
                  </a:lnTo>
                  <a:lnTo>
                    <a:pt x="13482" y="5596"/>
                  </a:lnTo>
                  <a:lnTo>
                    <a:pt x="13551" y="5694"/>
                  </a:lnTo>
                  <a:lnTo>
                    <a:pt x="13629" y="5793"/>
                  </a:lnTo>
                  <a:lnTo>
                    <a:pt x="13718" y="5871"/>
                  </a:lnTo>
                  <a:lnTo>
                    <a:pt x="13826" y="5940"/>
                  </a:lnTo>
                  <a:lnTo>
                    <a:pt x="13934" y="5999"/>
                  </a:lnTo>
                  <a:lnTo>
                    <a:pt x="14052" y="6039"/>
                  </a:lnTo>
                  <a:lnTo>
                    <a:pt x="14180" y="6058"/>
                  </a:lnTo>
                  <a:lnTo>
                    <a:pt x="14308" y="6068"/>
                  </a:lnTo>
                  <a:lnTo>
                    <a:pt x="14406" y="6068"/>
                  </a:lnTo>
                  <a:lnTo>
                    <a:pt x="14495" y="6048"/>
                  </a:lnTo>
                  <a:lnTo>
                    <a:pt x="14593" y="6029"/>
                  </a:lnTo>
                  <a:lnTo>
                    <a:pt x="14672" y="5999"/>
                  </a:lnTo>
                  <a:lnTo>
                    <a:pt x="14760" y="5960"/>
                  </a:lnTo>
                  <a:lnTo>
                    <a:pt x="14839" y="5911"/>
                  </a:lnTo>
                  <a:lnTo>
                    <a:pt x="14908" y="5852"/>
                  </a:lnTo>
                  <a:lnTo>
                    <a:pt x="14976" y="5793"/>
                  </a:lnTo>
                  <a:lnTo>
                    <a:pt x="15035" y="5724"/>
                  </a:lnTo>
                  <a:lnTo>
                    <a:pt x="15094" y="5655"/>
                  </a:lnTo>
                  <a:lnTo>
                    <a:pt x="15144" y="5576"/>
                  </a:lnTo>
                  <a:lnTo>
                    <a:pt x="15183" y="5488"/>
                  </a:lnTo>
                  <a:lnTo>
                    <a:pt x="15212" y="5399"/>
                  </a:lnTo>
                  <a:lnTo>
                    <a:pt x="15242" y="5311"/>
                  </a:lnTo>
                  <a:lnTo>
                    <a:pt x="15252" y="5213"/>
                  </a:lnTo>
                  <a:lnTo>
                    <a:pt x="15262" y="5124"/>
                  </a:lnTo>
                  <a:lnTo>
                    <a:pt x="15252" y="5026"/>
                  </a:lnTo>
                  <a:lnTo>
                    <a:pt x="15242" y="4927"/>
                  </a:lnTo>
                  <a:lnTo>
                    <a:pt x="15212" y="4839"/>
                  </a:lnTo>
                  <a:lnTo>
                    <a:pt x="15183" y="4750"/>
                  </a:lnTo>
                  <a:lnTo>
                    <a:pt x="15144" y="4662"/>
                  </a:lnTo>
                  <a:lnTo>
                    <a:pt x="15094" y="4583"/>
                  </a:lnTo>
                  <a:lnTo>
                    <a:pt x="15035" y="4514"/>
                  </a:lnTo>
                  <a:lnTo>
                    <a:pt x="14976" y="4446"/>
                  </a:lnTo>
                  <a:lnTo>
                    <a:pt x="14908" y="4387"/>
                  </a:lnTo>
                  <a:lnTo>
                    <a:pt x="14839" y="4328"/>
                  </a:lnTo>
                  <a:lnTo>
                    <a:pt x="14760" y="4278"/>
                  </a:lnTo>
                  <a:lnTo>
                    <a:pt x="14672" y="4239"/>
                  </a:lnTo>
                  <a:lnTo>
                    <a:pt x="14593" y="4210"/>
                  </a:lnTo>
                  <a:lnTo>
                    <a:pt x="14495" y="4190"/>
                  </a:lnTo>
                  <a:lnTo>
                    <a:pt x="14406" y="4170"/>
                  </a:lnTo>
                  <a:lnTo>
                    <a:pt x="14308" y="4170"/>
                  </a:lnTo>
                  <a:lnTo>
                    <a:pt x="14180" y="4180"/>
                  </a:lnTo>
                  <a:lnTo>
                    <a:pt x="14052" y="4200"/>
                  </a:lnTo>
                  <a:lnTo>
                    <a:pt x="13934" y="4239"/>
                  </a:lnTo>
                  <a:lnTo>
                    <a:pt x="13826" y="4298"/>
                  </a:lnTo>
                  <a:lnTo>
                    <a:pt x="13718" y="4367"/>
                  </a:lnTo>
                  <a:lnTo>
                    <a:pt x="13629" y="4446"/>
                  </a:lnTo>
                  <a:lnTo>
                    <a:pt x="13551" y="4544"/>
                  </a:lnTo>
                  <a:lnTo>
                    <a:pt x="13482" y="4642"/>
                  </a:lnTo>
                  <a:lnTo>
                    <a:pt x="11908" y="4642"/>
                  </a:lnTo>
                  <a:lnTo>
                    <a:pt x="11908" y="2744"/>
                  </a:lnTo>
                  <a:lnTo>
                    <a:pt x="10011" y="2744"/>
                  </a:lnTo>
                  <a:lnTo>
                    <a:pt x="10011" y="1427"/>
                  </a:lnTo>
                  <a:lnTo>
                    <a:pt x="11082" y="1427"/>
                  </a:lnTo>
                  <a:lnTo>
                    <a:pt x="11151" y="1535"/>
                  </a:lnTo>
                  <a:lnTo>
                    <a:pt x="11230" y="1623"/>
                  </a:lnTo>
                  <a:lnTo>
                    <a:pt x="11328" y="1702"/>
                  </a:lnTo>
                  <a:lnTo>
                    <a:pt x="11427" y="1771"/>
                  </a:lnTo>
                  <a:lnTo>
                    <a:pt x="11535" y="1830"/>
                  </a:lnTo>
                  <a:lnTo>
                    <a:pt x="11653" y="1869"/>
                  </a:lnTo>
                  <a:lnTo>
                    <a:pt x="11781" y="1899"/>
                  </a:lnTo>
                  <a:lnTo>
                    <a:pt x="11908" y="1909"/>
                  </a:lnTo>
                  <a:lnTo>
                    <a:pt x="12007" y="1899"/>
                  </a:lnTo>
                  <a:lnTo>
                    <a:pt x="12095" y="1889"/>
                  </a:lnTo>
                  <a:lnTo>
                    <a:pt x="12194" y="1859"/>
                  </a:lnTo>
                  <a:lnTo>
                    <a:pt x="12282" y="1830"/>
                  </a:lnTo>
                  <a:lnTo>
                    <a:pt x="12361" y="1791"/>
                  </a:lnTo>
                  <a:lnTo>
                    <a:pt x="12439" y="1741"/>
                  </a:lnTo>
                  <a:lnTo>
                    <a:pt x="12508" y="1692"/>
                  </a:lnTo>
                  <a:lnTo>
                    <a:pt x="12577" y="1623"/>
                  </a:lnTo>
                  <a:lnTo>
                    <a:pt x="12646" y="1564"/>
                  </a:lnTo>
                  <a:lnTo>
                    <a:pt x="12695" y="1486"/>
                  </a:lnTo>
                  <a:lnTo>
                    <a:pt x="12744" y="1407"/>
                  </a:lnTo>
                  <a:lnTo>
                    <a:pt x="12784" y="1328"/>
                  </a:lnTo>
                  <a:lnTo>
                    <a:pt x="12813" y="1240"/>
                  </a:lnTo>
                  <a:lnTo>
                    <a:pt x="12843" y="1151"/>
                  </a:lnTo>
                  <a:lnTo>
                    <a:pt x="12852" y="1053"/>
                  </a:lnTo>
                  <a:lnTo>
                    <a:pt x="12862" y="955"/>
                  </a:lnTo>
                  <a:lnTo>
                    <a:pt x="12852" y="856"/>
                  </a:lnTo>
                  <a:lnTo>
                    <a:pt x="12843" y="768"/>
                  </a:lnTo>
                  <a:lnTo>
                    <a:pt x="12813" y="670"/>
                  </a:lnTo>
                  <a:lnTo>
                    <a:pt x="12784" y="581"/>
                  </a:lnTo>
                  <a:lnTo>
                    <a:pt x="12744" y="502"/>
                  </a:lnTo>
                  <a:lnTo>
                    <a:pt x="12695" y="424"/>
                  </a:lnTo>
                  <a:lnTo>
                    <a:pt x="12646" y="355"/>
                  </a:lnTo>
                  <a:lnTo>
                    <a:pt x="12577" y="286"/>
                  </a:lnTo>
                  <a:lnTo>
                    <a:pt x="12508" y="217"/>
                  </a:lnTo>
                  <a:lnTo>
                    <a:pt x="12439" y="168"/>
                  </a:lnTo>
                  <a:lnTo>
                    <a:pt x="12361" y="119"/>
                  </a:lnTo>
                  <a:lnTo>
                    <a:pt x="12282" y="80"/>
                  </a:lnTo>
                  <a:lnTo>
                    <a:pt x="12194" y="50"/>
                  </a:lnTo>
                  <a:lnTo>
                    <a:pt x="12095" y="21"/>
                  </a:lnTo>
                  <a:lnTo>
                    <a:pt x="12007" y="11"/>
                  </a:lnTo>
                  <a:lnTo>
                    <a:pt x="11908" y="1"/>
                  </a:lnTo>
                  <a:lnTo>
                    <a:pt x="11781" y="11"/>
                  </a:lnTo>
                  <a:lnTo>
                    <a:pt x="11653" y="40"/>
                  </a:lnTo>
                  <a:lnTo>
                    <a:pt x="11535" y="80"/>
                  </a:lnTo>
                  <a:lnTo>
                    <a:pt x="11427" y="139"/>
                  </a:lnTo>
                  <a:lnTo>
                    <a:pt x="11328" y="207"/>
                  </a:lnTo>
                  <a:lnTo>
                    <a:pt x="11230" y="286"/>
                  </a:lnTo>
                  <a:lnTo>
                    <a:pt x="11151" y="375"/>
                  </a:lnTo>
                  <a:lnTo>
                    <a:pt x="11082" y="483"/>
                  </a:lnTo>
                  <a:lnTo>
                    <a:pt x="9057" y="483"/>
                  </a:lnTo>
                  <a:lnTo>
                    <a:pt x="9057" y="1427"/>
                  </a:lnTo>
                  <a:lnTo>
                    <a:pt x="9057" y="2744"/>
                  </a:lnTo>
                  <a:lnTo>
                    <a:pt x="6195" y="2744"/>
                  </a:lnTo>
                  <a:lnTo>
                    <a:pt x="6195" y="483"/>
                  </a:lnTo>
                  <a:lnTo>
                    <a:pt x="4170" y="483"/>
                  </a:lnTo>
                  <a:lnTo>
                    <a:pt x="4101" y="375"/>
                  </a:lnTo>
                  <a:lnTo>
                    <a:pt x="4022" y="286"/>
                  </a:lnTo>
                  <a:lnTo>
                    <a:pt x="3924" y="207"/>
                  </a:lnTo>
                  <a:lnTo>
                    <a:pt x="3825" y="139"/>
                  </a:lnTo>
                  <a:lnTo>
                    <a:pt x="3717" y="80"/>
                  </a:lnTo>
                  <a:lnTo>
                    <a:pt x="3599" y="40"/>
                  </a:lnTo>
                  <a:lnTo>
                    <a:pt x="3471" y="11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3" name="Google Shape;2003;p129"/>
          <p:cNvGrpSpPr/>
          <p:nvPr/>
        </p:nvGrpSpPr>
        <p:grpSpPr>
          <a:xfrm>
            <a:off x="5281426" y="4039333"/>
            <a:ext cx="340383" cy="322857"/>
            <a:chOff x="3479450" y="1575950"/>
            <a:chExt cx="386975" cy="367050"/>
          </a:xfrm>
        </p:grpSpPr>
        <p:sp>
          <p:nvSpPr>
            <p:cNvPr id="2004" name="Google Shape;2004;p129"/>
            <p:cNvSpPr/>
            <p:nvPr/>
          </p:nvSpPr>
          <p:spPr>
            <a:xfrm>
              <a:off x="3626475" y="1835050"/>
              <a:ext cx="92950" cy="23625"/>
            </a:xfrm>
            <a:custGeom>
              <a:rect b="b" l="l" r="r" t="t"/>
              <a:pathLst>
                <a:path extrusionOk="0" h="945" w="3718">
                  <a:moveTo>
                    <a:pt x="0" y="0"/>
                  </a:moveTo>
                  <a:lnTo>
                    <a:pt x="0" y="944"/>
                  </a:lnTo>
                  <a:lnTo>
                    <a:pt x="3717" y="944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29"/>
            <p:cNvSpPr/>
            <p:nvPr/>
          </p:nvSpPr>
          <p:spPr>
            <a:xfrm>
              <a:off x="3479450" y="1575950"/>
              <a:ext cx="386975" cy="367050"/>
            </a:xfrm>
            <a:custGeom>
              <a:rect b="b" l="l" r="r" t="t"/>
              <a:pathLst>
                <a:path extrusionOk="0" h="14682" w="15479">
                  <a:moveTo>
                    <a:pt x="7858" y="954"/>
                  </a:moveTo>
                  <a:lnTo>
                    <a:pt x="7976" y="974"/>
                  </a:lnTo>
                  <a:lnTo>
                    <a:pt x="8084" y="1003"/>
                  </a:lnTo>
                  <a:lnTo>
                    <a:pt x="8182" y="1042"/>
                  </a:lnTo>
                  <a:lnTo>
                    <a:pt x="8291" y="1092"/>
                  </a:lnTo>
                  <a:lnTo>
                    <a:pt x="8379" y="1151"/>
                  </a:lnTo>
                  <a:lnTo>
                    <a:pt x="8468" y="1210"/>
                  </a:lnTo>
                  <a:lnTo>
                    <a:pt x="8546" y="1288"/>
                  </a:lnTo>
                  <a:lnTo>
                    <a:pt x="8625" y="1367"/>
                  </a:lnTo>
                  <a:lnTo>
                    <a:pt x="8694" y="1455"/>
                  </a:lnTo>
                  <a:lnTo>
                    <a:pt x="8743" y="1554"/>
                  </a:lnTo>
                  <a:lnTo>
                    <a:pt x="8792" y="1652"/>
                  </a:lnTo>
                  <a:lnTo>
                    <a:pt x="8831" y="1750"/>
                  </a:lnTo>
                  <a:lnTo>
                    <a:pt x="8861" y="1868"/>
                  </a:lnTo>
                  <a:lnTo>
                    <a:pt x="8881" y="1977"/>
                  </a:lnTo>
                  <a:lnTo>
                    <a:pt x="8881" y="2095"/>
                  </a:lnTo>
                  <a:lnTo>
                    <a:pt x="8881" y="2213"/>
                  </a:lnTo>
                  <a:lnTo>
                    <a:pt x="8861" y="2321"/>
                  </a:lnTo>
                  <a:lnTo>
                    <a:pt x="8831" y="2429"/>
                  </a:lnTo>
                  <a:lnTo>
                    <a:pt x="8792" y="2537"/>
                  </a:lnTo>
                  <a:lnTo>
                    <a:pt x="8743" y="2635"/>
                  </a:lnTo>
                  <a:lnTo>
                    <a:pt x="8694" y="2734"/>
                  </a:lnTo>
                  <a:lnTo>
                    <a:pt x="8625" y="2822"/>
                  </a:lnTo>
                  <a:lnTo>
                    <a:pt x="8546" y="2901"/>
                  </a:lnTo>
                  <a:lnTo>
                    <a:pt x="8468" y="2980"/>
                  </a:lnTo>
                  <a:lnTo>
                    <a:pt x="8379" y="3039"/>
                  </a:lnTo>
                  <a:lnTo>
                    <a:pt x="8291" y="3098"/>
                  </a:lnTo>
                  <a:lnTo>
                    <a:pt x="8182" y="3147"/>
                  </a:lnTo>
                  <a:lnTo>
                    <a:pt x="8084" y="3186"/>
                  </a:lnTo>
                  <a:lnTo>
                    <a:pt x="7976" y="3216"/>
                  </a:lnTo>
                  <a:lnTo>
                    <a:pt x="7858" y="3235"/>
                  </a:lnTo>
                  <a:lnTo>
                    <a:pt x="7622" y="3235"/>
                  </a:lnTo>
                  <a:lnTo>
                    <a:pt x="7514" y="3216"/>
                  </a:lnTo>
                  <a:lnTo>
                    <a:pt x="7406" y="3186"/>
                  </a:lnTo>
                  <a:lnTo>
                    <a:pt x="7297" y="3147"/>
                  </a:lnTo>
                  <a:lnTo>
                    <a:pt x="7199" y="3098"/>
                  </a:lnTo>
                  <a:lnTo>
                    <a:pt x="7101" y="3039"/>
                  </a:lnTo>
                  <a:lnTo>
                    <a:pt x="7012" y="2980"/>
                  </a:lnTo>
                  <a:lnTo>
                    <a:pt x="6934" y="2901"/>
                  </a:lnTo>
                  <a:lnTo>
                    <a:pt x="6865" y="2822"/>
                  </a:lnTo>
                  <a:lnTo>
                    <a:pt x="6796" y="2734"/>
                  </a:lnTo>
                  <a:lnTo>
                    <a:pt x="6737" y="2635"/>
                  </a:lnTo>
                  <a:lnTo>
                    <a:pt x="6688" y="2537"/>
                  </a:lnTo>
                  <a:lnTo>
                    <a:pt x="6648" y="2429"/>
                  </a:lnTo>
                  <a:lnTo>
                    <a:pt x="6629" y="2321"/>
                  </a:lnTo>
                  <a:lnTo>
                    <a:pt x="6609" y="2213"/>
                  </a:lnTo>
                  <a:lnTo>
                    <a:pt x="6599" y="2095"/>
                  </a:lnTo>
                  <a:lnTo>
                    <a:pt x="6609" y="1977"/>
                  </a:lnTo>
                  <a:lnTo>
                    <a:pt x="6629" y="1868"/>
                  </a:lnTo>
                  <a:lnTo>
                    <a:pt x="6648" y="1750"/>
                  </a:lnTo>
                  <a:lnTo>
                    <a:pt x="6688" y="1652"/>
                  </a:lnTo>
                  <a:lnTo>
                    <a:pt x="6737" y="1554"/>
                  </a:lnTo>
                  <a:lnTo>
                    <a:pt x="6796" y="1455"/>
                  </a:lnTo>
                  <a:lnTo>
                    <a:pt x="6865" y="1367"/>
                  </a:lnTo>
                  <a:lnTo>
                    <a:pt x="6934" y="1288"/>
                  </a:lnTo>
                  <a:lnTo>
                    <a:pt x="7012" y="1210"/>
                  </a:lnTo>
                  <a:lnTo>
                    <a:pt x="7101" y="1151"/>
                  </a:lnTo>
                  <a:lnTo>
                    <a:pt x="7199" y="1092"/>
                  </a:lnTo>
                  <a:lnTo>
                    <a:pt x="7297" y="1042"/>
                  </a:lnTo>
                  <a:lnTo>
                    <a:pt x="7406" y="1003"/>
                  </a:lnTo>
                  <a:lnTo>
                    <a:pt x="7514" y="974"/>
                  </a:lnTo>
                  <a:lnTo>
                    <a:pt x="7622" y="954"/>
                  </a:lnTo>
                  <a:close/>
                  <a:moveTo>
                    <a:pt x="8025" y="4169"/>
                  </a:moveTo>
                  <a:lnTo>
                    <a:pt x="8025" y="4661"/>
                  </a:lnTo>
                  <a:lnTo>
                    <a:pt x="7465" y="4661"/>
                  </a:lnTo>
                  <a:lnTo>
                    <a:pt x="7465" y="4169"/>
                  </a:lnTo>
                  <a:lnTo>
                    <a:pt x="7602" y="4179"/>
                  </a:lnTo>
                  <a:lnTo>
                    <a:pt x="7740" y="4189"/>
                  </a:lnTo>
                  <a:lnTo>
                    <a:pt x="7887" y="4179"/>
                  </a:lnTo>
                  <a:lnTo>
                    <a:pt x="8025" y="4169"/>
                  </a:lnTo>
                  <a:close/>
                  <a:moveTo>
                    <a:pt x="1427" y="7031"/>
                  </a:moveTo>
                  <a:lnTo>
                    <a:pt x="1427" y="10364"/>
                  </a:lnTo>
                  <a:lnTo>
                    <a:pt x="955" y="10364"/>
                  </a:lnTo>
                  <a:lnTo>
                    <a:pt x="955" y="7031"/>
                  </a:lnTo>
                  <a:close/>
                  <a:moveTo>
                    <a:pt x="14535" y="7031"/>
                  </a:moveTo>
                  <a:lnTo>
                    <a:pt x="14535" y="10364"/>
                  </a:lnTo>
                  <a:lnTo>
                    <a:pt x="14053" y="10364"/>
                  </a:lnTo>
                  <a:lnTo>
                    <a:pt x="14053" y="7031"/>
                  </a:lnTo>
                  <a:close/>
                  <a:moveTo>
                    <a:pt x="13109" y="5615"/>
                  </a:moveTo>
                  <a:lnTo>
                    <a:pt x="13109" y="12125"/>
                  </a:lnTo>
                  <a:lnTo>
                    <a:pt x="2381" y="12125"/>
                  </a:lnTo>
                  <a:lnTo>
                    <a:pt x="2381" y="5615"/>
                  </a:lnTo>
                  <a:close/>
                  <a:moveTo>
                    <a:pt x="9598" y="13078"/>
                  </a:moveTo>
                  <a:lnTo>
                    <a:pt x="9598" y="13737"/>
                  </a:lnTo>
                  <a:lnTo>
                    <a:pt x="5881" y="13737"/>
                  </a:lnTo>
                  <a:lnTo>
                    <a:pt x="5881" y="13078"/>
                  </a:lnTo>
                  <a:close/>
                  <a:moveTo>
                    <a:pt x="7740" y="0"/>
                  </a:moveTo>
                  <a:lnTo>
                    <a:pt x="7533" y="10"/>
                  </a:lnTo>
                  <a:lnTo>
                    <a:pt x="7317" y="39"/>
                  </a:lnTo>
                  <a:lnTo>
                    <a:pt x="7120" y="98"/>
                  </a:lnTo>
                  <a:lnTo>
                    <a:pt x="6924" y="167"/>
                  </a:lnTo>
                  <a:lnTo>
                    <a:pt x="6747" y="256"/>
                  </a:lnTo>
                  <a:lnTo>
                    <a:pt x="6570" y="354"/>
                  </a:lnTo>
                  <a:lnTo>
                    <a:pt x="6412" y="482"/>
                  </a:lnTo>
                  <a:lnTo>
                    <a:pt x="6265" y="620"/>
                  </a:lnTo>
                  <a:lnTo>
                    <a:pt x="6127" y="767"/>
                  </a:lnTo>
                  <a:lnTo>
                    <a:pt x="6009" y="924"/>
                  </a:lnTo>
                  <a:lnTo>
                    <a:pt x="5901" y="1101"/>
                  </a:lnTo>
                  <a:lnTo>
                    <a:pt x="5813" y="1278"/>
                  </a:lnTo>
                  <a:lnTo>
                    <a:pt x="5744" y="1475"/>
                  </a:lnTo>
                  <a:lnTo>
                    <a:pt x="5695" y="1672"/>
                  </a:lnTo>
                  <a:lnTo>
                    <a:pt x="5655" y="1878"/>
                  </a:lnTo>
                  <a:lnTo>
                    <a:pt x="5645" y="2095"/>
                  </a:lnTo>
                  <a:lnTo>
                    <a:pt x="5655" y="2222"/>
                  </a:lnTo>
                  <a:lnTo>
                    <a:pt x="5665" y="2350"/>
                  </a:lnTo>
                  <a:lnTo>
                    <a:pt x="5685" y="2478"/>
                  </a:lnTo>
                  <a:lnTo>
                    <a:pt x="5714" y="2596"/>
                  </a:lnTo>
                  <a:lnTo>
                    <a:pt x="5744" y="2714"/>
                  </a:lnTo>
                  <a:lnTo>
                    <a:pt x="5783" y="2832"/>
                  </a:lnTo>
                  <a:lnTo>
                    <a:pt x="5832" y="2950"/>
                  </a:lnTo>
                  <a:lnTo>
                    <a:pt x="5881" y="3058"/>
                  </a:lnTo>
                  <a:lnTo>
                    <a:pt x="5940" y="3166"/>
                  </a:lnTo>
                  <a:lnTo>
                    <a:pt x="6009" y="3265"/>
                  </a:lnTo>
                  <a:lnTo>
                    <a:pt x="6078" y="3363"/>
                  </a:lnTo>
                  <a:lnTo>
                    <a:pt x="6157" y="3461"/>
                  </a:lnTo>
                  <a:lnTo>
                    <a:pt x="6235" y="3550"/>
                  </a:lnTo>
                  <a:lnTo>
                    <a:pt x="6324" y="3638"/>
                  </a:lnTo>
                  <a:lnTo>
                    <a:pt x="6412" y="3717"/>
                  </a:lnTo>
                  <a:lnTo>
                    <a:pt x="6511" y="3786"/>
                  </a:lnTo>
                  <a:lnTo>
                    <a:pt x="6511" y="4661"/>
                  </a:lnTo>
                  <a:lnTo>
                    <a:pt x="1427" y="4661"/>
                  </a:lnTo>
                  <a:lnTo>
                    <a:pt x="1427" y="4995"/>
                  </a:lnTo>
                  <a:lnTo>
                    <a:pt x="1427" y="5615"/>
                  </a:lnTo>
                  <a:lnTo>
                    <a:pt x="1427" y="6077"/>
                  </a:lnTo>
                  <a:lnTo>
                    <a:pt x="1" y="6077"/>
                  </a:lnTo>
                  <a:lnTo>
                    <a:pt x="1" y="11308"/>
                  </a:lnTo>
                  <a:lnTo>
                    <a:pt x="1427" y="11308"/>
                  </a:lnTo>
                  <a:lnTo>
                    <a:pt x="1427" y="13078"/>
                  </a:lnTo>
                  <a:lnTo>
                    <a:pt x="4937" y="13078"/>
                  </a:lnTo>
                  <a:lnTo>
                    <a:pt x="4937" y="14681"/>
                  </a:lnTo>
                  <a:lnTo>
                    <a:pt x="10552" y="14681"/>
                  </a:lnTo>
                  <a:lnTo>
                    <a:pt x="10552" y="13078"/>
                  </a:lnTo>
                  <a:lnTo>
                    <a:pt x="14053" y="13078"/>
                  </a:lnTo>
                  <a:lnTo>
                    <a:pt x="14053" y="11308"/>
                  </a:lnTo>
                  <a:lnTo>
                    <a:pt x="15479" y="11308"/>
                  </a:lnTo>
                  <a:lnTo>
                    <a:pt x="15479" y="6077"/>
                  </a:lnTo>
                  <a:lnTo>
                    <a:pt x="14053" y="6077"/>
                  </a:lnTo>
                  <a:lnTo>
                    <a:pt x="14053" y="4661"/>
                  </a:lnTo>
                  <a:lnTo>
                    <a:pt x="8969" y="4661"/>
                  </a:lnTo>
                  <a:lnTo>
                    <a:pt x="8969" y="3786"/>
                  </a:lnTo>
                  <a:lnTo>
                    <a:pt x="9067" y="3717"/>
                  </a:lnTo>
                  <a:lnTo>
                    <a:pt x="9156" y="3638"/>
                  </a:lnTo>
                  <a:lnTo>
                    <a:pt x="9244" y="3550"/>
                  </a:lnTo>
                  <a:lnTo>
                    <a:pt x="9333" y="3461"/>
                  </a:lnTo>
                  <a:lnTo>
                    <a:pt x="9402" y="3363"/>
                  </a:lnTo>
                  <a:lnTo>
                    <a:pt x="9480" y="3265"/>
                  </a:lnTo>
                  <a:lnTo>
                    <a:pt x="9539" y="3166"/>
                  </a:lnTo>
                  <a:lnTo>
                    <a:pt x="9598" y="3058"/>
                  </a:lnTo>
                  <a:lnTo>
                    <a:pt x="9657" y="2950"/>
                  </a:lnTo>
                  <a:lnTo>
                    <a:pt x="9697" y="2832"/>
                  </a:lnTo>
                  <a:lnTo>
                    <a:pt x="9746" y="2714"/>
                  </a:lnTo>
                  <a:lnTo>
                    <a:pt x="9775" y="2596"/>
                  </a:lnTo>
                  <a:lnTo>
                    <a:pt x="9805" y="2478"/>
                  </a:lnTo>
                  <a:lnTo>
                    <a:pt x="9825" y="2350"/>
                  </a:lnTo>
                  <a:lnTo>
                    <a:pt x="9834" y="2222"/>
                  </a:lnTo>
                  <a:lnTo>
                    <a:pt x="9834" y="2095"/>
                  </a:lnTo>
                  <a:lnTo>
                    <a:pt x="9825" y="1878"/>
                  </a:lnTo>
                  <a:lnTo>
                    <a:pt x="9795" y="1672"/>
                  </a:lnTo>
                  <a:lnTo>
                    <a:pt x="9746" y="1475"/>
                  </a:lnTo>
                  <a:lnTo>
                    <a:pt x="9667" y="1278"/>
                  </a:lnTo>
                  <a:lnTo>
                    <a:pt x="9579" y="1101"/>
                  </a:lnTo>
                  <a:lnTo>
                    <a:pt x="9480" y="924"/>
                  </a:lnTo>
                  <a:lnTo>
                    <a:pt x="9362" y="767"/>
                  </a:lnTo>
                  <a:lnTo>
                    <a:pt x="9225" y="620"/>
                  </a:lnTo>
                  <a:lnTo>
                    <a:pt x="9077" y="482"/>
                  </a:lnTo>
                  <a:lnTo>
                    <a:pt x="8910" y="354"/>
                  </a:lnTo>
                  <a:lnTo>
                    <a:pt x="8743" y="256"/>
                  </a:lnTo>
                  <a:lnTo>
                    <a:pt x="8556" y="167"/>
                  </a:lnTo>
                  <a:lnTo>
                    <a:pt x="8369" y="98"/>
                  </a:lnTo>
                  <a:lnTo>
                    <a:pt x="8163" y="39"/>
                  </a:lnTo>
                  <a:lnTo>
                    <a:pt x="7956" y="10"/>
                  </a:lnTo>
                  <a:lnTo>
                    <a:pt x="7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29"/>
            <p:cNvSpPr/>
            <p:nvPr/>
          </p:nvSpPr>
          <p:spPr>
            <a:xfrm>
              <a:off x="3559100" y="1738925"/>
              <a:ext cx="227675" cy="82875"/>
            </a:xfrm>
            <a:custGeom>
              <a:rect b="b" l="l" r="r" t="t"/>
              <a:pathLst>
                <a:path extrusionOk="0" h="3315" w="9107">
                  <a:moveTo>
                    <a:pt x="1732" y="954"/>
                  </a:moveTo>
                  <a:lnTo>
                    <a:pt x="1800" y="964"/>
                  </a:lnTo>
                  <a:lnTo>
                    <a:pt x="1869" y="984"/>
                  </a:lnTo>
                  <a:lnTo>
                    <a:pt x="1938" y="1004"/>
                  </a:lnTo>
                  <a:lnTo>
                    <a:pt x="1997" y="1033"/>
                  </a:lnTo>
                  <a:lnTo>
                    <a:pt x="2056" y="1072"/>
                  </a:lnTo>
                  <a:lnTo>
                    <a:pt x="2115" y="1112"/>
                  </a:lnTo>
                  <a:lnTo>
                    <a:pt x="2164" y="1161"/>
                  </a:lnTo>
                  <a:lnTo>
                    <a:pt x="2204" y="1210"/>
                  </a:lnTo>
                  <a:lnTo>
                    <a:pt x="2243" y="1259"/>
                  </a:lnTo>
                  <a:lnTo>
                    <a:pt x="2282" y="1318"/>
                  </a:lnTo>
                  <a:lnTo>
                    <a:pt x="2312" y="1387"/>
                  </a:lnTo>
                  <a:lnTo>
                    <a:pt x="2341" y="1446"/>
                  </a:lnTo>
                  <a:lnTo>
                    <a:pt x="2351" y="1515"/>
                  </a:lnTo>
                  <a:lnTo>
                    <a:pt x="2361" y="1584"/>
                  </a:lnTo>
                  <a:lnTo>
                    <a:pt x="2371" y="1662"/>
                  </a:lnTo>
                  <a:lnTo>
                    <a:pt x="2361" y="1731"/>
                  </a:lnTo>
                  <a:lnTo>
                    <a:pt x="2351" y="1800"/>
                  </a:lnTo>
                  <a:lnTo>
                    <a:pt x="2341" y="1869"/>
                  </a:lnTo>
                  <a:lnTo>
                    <a:pt x="2312" y="1928"/>
                  </a:lnTo>
                  <a:lnTo>
                    <a:pt x="2282" y="1997"/>
                  </a:lnTo>
                  <a:lnTo>
                    <a:pt x="2243" y="2056"/>
                  </a:lnTo>
                  <a:lnTo>
                    <a:pt x="2204" y="2105"/>
                  </a:lnTo>
                  <a:lnTo>
                    <a:pt x="2164" y="2154"/>
                  </a:lnTo>
                  <a:lnTo>
                    <a:pt x="2115" y="2203"/>
                  </a:lnTo>
                  <a:lnTo>
                    <a:pt x="2056" y="2243"/>
                  </a:lnTo>
                  <a:lnTo>
                    <a:pt x="1997" y="2282"/>
                  </a:lnTo>
                  <a:lnTo>
                    <a:pt x="1938" y="2311"/>
                  </a:lnTo>
                  <a:lnTo>
                    <a:pt x="1869" y="2331"/>
                  </a:lnTo>
                  <a:lnTo>
                    <a:pt x="1800" y="2351"/>
                  </a:lnTo>
                  <a:lnTo>
                    <a:pt x="1732" y="2361"/>
                  </a:lnTo>
                  <a:lnTo>
                    <a:pt x="1594" y="2361"/>
                  </a:lnTo>
                  <a:lnTo>
                    <a:pt x="1515" y="2351"/>
                  </a:lnTo>
                  <a:lnTo>
                    <a:pt x="1456" y="2331"/>
                  </a:lnTo>
                  <a:lnTo>
                    <a:pt x="1387" y="2311"/>
                  </a:lnTo>
                  <a:lnTo>
                    <a:pt x="1328" y="2282"/>
                  </a:lnTo>
                  <a:lnTo>
                    <a:pt x="1269" y="2243"/>
                  </a:lnTo>
                  <a:lnTo>
                    <a:pt x="1210" y="2203"/>
                  </a:lnTo>
                  <a:lnTo>
                    <a:pt x="1161" y="2154"/>
                  </a:lnTo>
                  <a:lnTo>
                    <a:pt x="1122" y="2105"/>
                  </a:lnTo>
                  <a:lnTo>
                    <a:pt x="1073" y="2056"/>
                  </a:lnTo>
                  <a:lnTo>
                    <a:pt x="1043" y="1997"/>
                  </a:lnTo>
                  <a:lnTo>
                    <a:pt x="1014" y="1928"/>
                  </a:lnTo>
                  <a:lnTo>
                    <a:pt x="984" y="1869"/>
                  </a:lnTo>
                  <a:lnTo>
                    <a:pt x="974" y="1800"/>
                  </a:lnTo>
                  <a:lnTo>
                    <a:pt x="955" y="1731"/>
                  </a:lnTo>
                  <a:lnTo>
                    <a:pt x="955" y="1662"/>
                  </a:lnTo>
                  <a:lnTo>
                    <a:pt x="955" y="1584"/>
                  </a:lnTo>
                  <a:lnTo>
                    <a:pt x="974" y="1515"/>
                  </a:lnTo>
                  <a:lnTo>
                    <a:pt x="984" y="1446"/>
                  </a:lnTo>
                  <a:lnTo>
                    <a:pt x="1014" y="1387"/>
                  </a:lnTo>
                  <a:lnTo>
                    <a:pt x="1043" y="1318"/>
                  </a:lnTo>
                  <a:lnTo>
                    <a:pt x="1073" y="1259"/>
                  </a:lnTo>
                  <a:lnTo>
                    <a:pt x="1122" y="1210"/>
                  </a:lnTo>
                  <a:lnTo>
                    <a:pt x="1161" y="1161"/>
                  </a:lnTo>
                  <a:lnTo>
                    <a:pt x="1210" y="1112"/>
                  </a:lnTo>
                  <a:lnTo>
                    <a:pt x="1269" y="1072"/>
                  </a:lnTo>
                  <a:lnTo>
                    <a:pt x="1328" y="1033"/>
                  </a:lnTo>
                  <a:lnTo>
                    <a:pt x="1387" y="1004"/>
                  </a:lnTo>
                  <a:lnTo>
                    <a:pt x="1456" y="984"/>
                  </a:lnTo>
                  <a:lnTo>
                    <a:pt x="1515" y="964"/>
                  </a:lnTo>
                  <a:lnTo>
                    <a:pt x="1594" y="954"/>
                  </a:lnTo>
                  <a:close/>
                  <a:moveTo>
                    <a:pt x="7524" y="954"/>
                  </a:moveTo>
                  <a:lnTo>
                    <a:pt x="7592" y="964"/>
                  </a:lnTo>
                  <a:lnTo>
                    <a:pt x="7661" y="984"/>
                  </a:lnTo>
                  <a:lnTo>
                    <a:pt x="7730" y="1004"/>
                  </a:lnTo>
                  <a:lnTo>
                    <a:pt x="7789" y="1033"/>
                  </a:lnTo>
                  <a:lnTo>
                    <a:pt x="7848" y="1072"/>
                  </a:lnTo>
                  <a:lnTo>
                    <a:pt x="7897" y="1112"/>
                  </a:lnTo>
                  <a:lnTo>
                    <a:pt x="7946" y="1161"/>
                  </a:lnTo>
                  <a:lnTo>
                    <a:pt x="7996" y="1210"/>
                  </a:lnTo>
                  <a:lnTo>
                    <a:pt x="8035" y="1259"/>
                  </a:lnTo>
                  <a:lnTo>
                    <a:pt x="8074" y="1318"/>
                  </a:lnTo>
                  <a:lnTo>
                    <a:pt x="8104" y="1387"/>
                  </a:lnTo>
                  <a:lnTo>
                    <a:pt x="8123" y="1446"/>
                  </a:lnTo>
                  <a:lnTo>
                    <a:pt x="8143" y="1515"/>
                  </a:lnTo>
                  <a:lnTo>
                    <a:pt x="8153" y="1584"/>
                  </a:lnTo>
                  <a:lnTo>
                    <a:pt x="8153" y="1662"/>
                  </a:lnTo>
                  <a:lnTo>
                    <a:pt x="8153" y="1731"/>
                  </a:lnTo>
                  <a:lnTo>
                    <a:pt x="8143" y="1800"/>
                  </a:lnTo>
                  <a:lnTo>
                    <a:pt x="8123" y="1869"/>
                  </a:lnTo>
                  <a:lnTo>
                    <a:pt x="8104" y="1928"/>
                  </a:lnTo>
                  <a:lnTo>
                    <a:pt x="8074" y="1997"/>
                  </a:lnTo>
                  <a:lnTo>
                    <a:pt x="8035" y="2056"/>
                  </a:lnTo>
                  <a:lnTo>
                    <a:pt x="7996" y="2105"/>
                  </a:lnTo>
                  <a:lnTo>
                    <a:pt x="7946" y="2154"/>
                  </a:lnTo>
                  <a:lnTo>
                    <a:pt x="7897" y="2203"/>
                  </a:lnTo>
                  <a:lnTo>
                    <a:pt x="7848" y="2243"/>
                  </a:lnTo>
                  <a:lnTo>
                    <a:pt x="7789" y="2282"/>
                  </a:lnTo>
                  <a:lnTo>
                    <a:pt x="7730" y="2311"/>
                  </a:lnTo>
                  <a:lnTo>
                    <a:pt x="7661" y="2331"/>
                  </a:lnTo>
                  <a:lnTo>
                    <a:pt x="7592" y="2351"/>
                  </a:lnTo>
                  <a:lnTo>
                    <a:pt x="7524" y="2361"/>
                  </a:lnTo>
                  <a:lnTo>
                    <a:pt x="7376" y="2361"/>
                  </a:lnTo>
                  <a:lnTo>
                    <a:pt x="7307" y="2351"/>
                  </a:lnTo>
                  <a:lnTo>
                    <a:pt x="7238" y="2331"/>
                  </a:lnTo>
                  <a:lnTo>
                    <a:pt x="7179" y="2311"/>
                  </a:lnTo>
                  <a:lnTo>
                    <a:pt x="7111" y="2282"/>
                  </a:lnTo>
                  <a:lnTo>
                    <a:pt x="7061" y="2243"/>
                  </a:lnTo>
                  <a:lnTo>
                    <a:pt x="7002" y="2203"/>
                  </a:lnTo>
                  <a:lnTo>
                    <a:pt x="6953" y="2154"/>
                  </a:lnTo>
                  <a:lnTo>
                    <a:pt x="6904" y="2105"/>
                  </a:lnTo>
                  <a:lnTo>
                    <a:pt x="6865" y="2056"/>
                  </a:lnTo>
                  <a:lnTo>
                    <a:pt x="6835" y="1997"/>
                  </a:lnTo>
                  <a:lnTo>
                    <a:pt x="6796" y="1928"/>
                  </a:lnTo>
                  <a:lnTo>
                    <a:pt x="6776" y="1869"/>
                  </a:lnTo>
                  <a:lnTo>
                    <a:pt x="6757" y="1800"/>
                  </a:lnTo>
                  <a:lnTo>
                    <a:pt x="6747" y="1731"/>
                  </a:lnTo>
                  <a:lnTo>
                    <a:pt x="6747" y="1662"/>
                  </a:lnTo>
                  <a:lnTo>
                    <a:pt x="6747" y="1584"/>
                  </a:lnTo>
                  <a:lnTo>
                    <a:pt x="6757" y="1515"/>
                  </a:lnTo>
                  <a:lnTo>
                    <a:pt x="6776" y="1446"/>
                  </a:lnTo>
                  <a:lnTo>
                    <a:pt x="6796" y="1387"/>
                  </a:lnTo>
                  <a:lnTo>
                    <a:pt x="6835" y="1318"/>
                  </a:lnTo>
                  <a:lnTo>
                    <a:pt x="6865" y="1259"/>
                  </a:lnTo>
                  <a:lnTo>
                    <a:pt x="6904" y="1210"/>
                  </a:lnTo>
                  <a:lnTo>
                    <a:pt x="6953" y="1161"/>
                  </a:lnTo>
                  <a:lnTo>
                    <a:pt x="7002" y="1112"/>
                  </a:lnTo>
                  <a:lnTo>
                    <a:pt x="7061" y="1072"/>
                  </a:lnTo>
                  <a:lnTo>
                    <a:pt x="7111" y="1033"/>
                  </a:lnTo>
                  <a:lnTo>
                    <a:pt x="7179" y="1004"/>
                  </a:lnTo>
                  <a:lnTo>
                    <a:pt x="7238" y="984"/>
                  </a:lnTo>
                  <a:lnTo>
                    <a:pt x="7307" y="964"/>
                  </a:lnTo>
                  <a:lnTo>
                    <a:pt x="7376" y="954"/>
                  </a:lnTo>
                  <a:close/>
                  <a:moveTo>
                    <a:pt x="1663" y="1"/>
                  </a:moveTo>
                  <a:lnTo>
                    <a:pt x="1496" y="10"/>
                  </a:lnTo>
                  <a:lnTo>
                    <a:pt x="1328" y="30"/>
                  </a:lnTo>
                  <a:lnTo>
                    <a:pt x="1171" y="79"/>
                  </a:lnTo>
                  <a:lnTo>
                    <a:pt x="1014" y="128"/>
                  </a:lnTo>
                  <a:lnTo>
                    <a:pt x="876" y="197"/>
                  </a:lnTo>
                  <a:lnTo>
                    <a:pt x="738" y="286"/>
                  </a:lnTo>
                  <a:lnTo>
                    <a:pt x="611" y="374"/>
                  </a:lnTo>
                  <a:lnTo>
                    <a:pt x="493" y="482"/>
                  </a:lnTo>
                  <a:lnTo>
                    <a:pt x="384" y="600"/>
                  </a:lnTo>
                  <a:lnTo>
                    <a:pt x="286" y="728"/>
                  </a:lnTo>
                  <a:lnTo>
                    <a:pt x="207" y="866"/>
                  </a:lnTo>
                  <a:lnTo>
                    <a:pt x="139" y="1013"/>
                  </a:lnTo>
                  <a:lnTo>
                    <a:pt x="80" y="1161"/>
                  </a:lnTo>
                  <a:lnTo>
                    <a:pt x="40" y="1328"/>
                  </a:lnTo>
                  <a:lnTo>
                    <a:pt x="11" y="1485"/>
                  </a:lnTo>
                  <a:lnTo>
                    <a:pt x="1" y="1662"/>
                  </a:lnTo>
                  <a:lnTo>
                    <a:pt x="11" y="1830"/>
                  </a:lnTo>
                  <a:lnTo>
                    <a:pt x="40" y="1987"/>
                  </a:lnTo>
                  <a:lnTo>
                    <a:pt x="80" y="2154"/>
                  </a:lnTo>
                  <a:lnTo>
                    <a:pt x="139" y="2302"/>
                  </a:lnTo>
                  <a:lnTo>
                    <a:pt x="207" y="2449"/>
                  </a:lnTo>
                  <a:lnTo>
                    <a:pt x="286" y="2587"/>
                  </a:lnTo>
                  <a:lnTo>
                    <a:pt x="384" y="2715"/>
                  </a:lnTo>
                  <a:lnTo>
                    <a:pt x="493" y="2833"/>
                  </a:lnTo>
                  <a:lnTo>
                    <a:pt x="611" y="2941"/>
                  </a:lnTo>
                  <a:lnTo>
                    <a:pt x="738" y="3029"/>
                  </a:lnTo>
                  <a:lnTo>
                    <a:pt x="876" y="3118"/>
                  </a:lnTo>
                  <a:lnTo>
                    <a:pt x="1014" y="3187"/>
                  </a:lnTo>
                  <a:lnTo>
                    <a:pt x="1171" y="3246"/>
                  </a:lnTo>
                  <a:lnTo>
                    <a:pt x="1328" y="3285"/>
                  </a:lnTo>
                  <a:lnTo>
                    <a:pt x="1496" y="3305"/>
                  </a:lnTo>
                  <a:lnTo>
                    <a:pt x="1663" y="3314"/>
                  </a:lnTo>
                  <a:lnTo>
                    <a:pt x="1830" y="3305"/>
                  </a:lnTo>
                  <a:lnTo>
                    <a:pt x="1997" y="3285"/>
                  </a:lnTo>
                  <a:lnTo>
                    <a:pt x="2155" y="3246"/>
                  </a:lnTo>
                  <a:lnTo>
                    <a:pt x="2312" y="3187"/>
                  </a:lnTo>
                  <a:lnTo>
                    <a:pt x="2450" y="3118"/>
                  </a:lnTo>
                  <a:lnTo>
                    <a:pt x="2587" y="3029"/>
                  </a:lnTo>
                  <a:lnTo>
                    <a:pt x="2715" y="2941"/>
                  </a:lnTo>
                  <a:lnTo>
                    <a:pt x="2833" y="2833"/>
                  </a:lnTo>
                  <a:lnTo>
                    <a:pt x="2941" y="2715"/>
                  </a:lnTo>
                  <a:lnTo>
                    <a:pt x="3040" y="2587"/>
                  </a:lnTo>
                  <a:lnTo>
                    <a:pt x="3118" y="2449"/>
                  </a:lnTo>
                  <a:lnTo>
                    <a:pt x="3187" y="2302"/>
                  </a:lnTo>
                  <a:lnTo>
                    <a:pt x="3246" y="2154"/>
                  </a:lnTo>
                  <a:lnTo>
                    <a:pt x="3285" y="1987"/>
                  </a:lnTo>
                  <a:lnTo>
                    <a:pt x="3315" y="1830"/>
                  </a:lnTo>
                  <a:lnTo>
                    <a:pt x="3325" y="1662"/>
                  </a:lnTo>
                  <a:lnTo>
                    <a:pt x="3315" y="1485"/>
                  </a:lnTo>
                  <a:lnTo>
                    <a:pt x="3285" y="1328"/>
                  </a:lnTo>
                  <a:lnTo>
                    <a:pt x="3246" y="1161"/>
                  </a:lnTo>
                  <a:lnTo>
                    <a:pt x="3187" y="1013"/>
                  </a:lnTo>
                  <a:lnTo>
                    <a:pt x="3118" y="866"/>
                  </a:lnTo>
                  <a:lnTo>
                    <a:pt x="3040" y="728"/>
                  </a:lnTo>
                  <a:lnTo>
                    <a:pt x="2941" y="600"/>
                  </a:lnTo>
                  <a:lnTo>
                    <a:pt x="2833" y="482"/>
                  </a:lnTo>
                  <a:lnTo>
                    <a:pt x="2715" y="374"/>
                  </a:lnTo>
                  <a:lnTo>
                    <a:pt x="2587" y="286"/>
                  </a:lnTo>
                  <a:lnTo>
                    <a:pt x="2450" y="197"/>
                  </a:lnTo>
                  <a:lnTo>
                    <a:pt x="2312" y="128"/>
                  </a:lnTo>
                  <a:lnTo>
                    <a:pt x="2155" y="79"/>
                  </a:lnTo>
                  <a:lnTo>
                    <a:pt x="1997" y="30"/>
                  </a:lnTo>
                  <a:lnTo>
                    <a:pt x="1830" y="10"/>
                  </a:lnTo>
                  <a:lnTo>
                    <a:pt x="1663" y="1"/>
                  </a:lnTo>
                  <a:close/>
                  <a:moveTo>
                    <a:pt x="7455" y="1"/>
                  </a:moveTo>
                  <a:lnTo>
                    <a:pt x="7278" y="10"/>
                  </a:lnTo>
                  <a:lnTo>
                    <a:pt x="7120" y="30"/>
                  </a:lnTo>
                  <a:lnTo>
                    <a:pt x="6963" y="79"/>
                  </a:lnTo>
                  <a:lnTo>
                    <a:pt x="6806" y="128"/>
                  </a:lnTo>
                  <a:lnTo>
                    <a:pt x="6658" y="197"/>
                  </a:lnTo>
                  <a:lnTo>
                    <a:pt x="6521" y="286"/>
                  </a:lnTo>
                  <a:lnTo>
                    <a:pt x="6393" y="374"/>
                  </a:lnTo>
                  <a:lnTo>
                    <a:pt x="6285" y="482"/>
                  </a:lnTo>
                  <a:lnTo>
                    <a:pt x="6176" y="600"/>
                  </a:lnTo>
                  <a:lnTo>
                    <a:pt x="6078" y="728"/>
                  </a:lnTo>
                  <a:lnTo>
                    <a:pt x="5990" y="866"/>
                  </a:lnTo>
                  <a:lnTo>
                    <a:pt x="5921" y="1013"/>
                  </a:lnTo>
                  <a:lnTo>
                    <a:pt x="5872" y="1161"/>
                  </a:lnTo>
                  <a:lnTo>
                    <a:pt x="5822" y="1328"/>
                  </a:lnTo>
                  <a:lnTo>
                    <a:pt x="5803" y="1485"/>
                  </a:lnTo>
                  <a:lnTo>
                    <a:pt x="5793" y="1662"/>
                  </a:lnTo>
                  <a:lnTo>
                    <a:pt x="5803" y="1830"/>
                  </a:lnTo>
                  <a:lnTo>
                    <a:pt x="5822" y="1987"/>
                  </a:lnTo>
                  <a:lnTo>
                    <a:pt x="5872" y="2154"/>
                  </a:lnTo>
                  <a:lnTo>
                    <a:pt x="5921" y="2302"/>
                  </a:lnTo>
                  <a:lnTo>
                    <a:pt x="5990" y="2449"/>
                  </a:lnTo>
                  <a:lnTo>
                    <a:pt x="6078" y="2587"/>
                  </a:lnTo>
                  <a:lnTo>
                    <a:pt x="6176" y="2715"/>
                  </a:lnTo>
                  <a:lnTo>
                    <a:pt x="6285" y="2833"/>
                  </a:lnTo>
                  <a:lnTo>
                    <a:pt x="6393" y="2941"/>
                  </a:lnTo>
                  <a:lnTo>
                    <a:pt x="6521" y="3029"/>
                  </a:lnTo>
                  <a:lnTo>
                    <a:pt x="6658" y="3118"/>
                  </a:lnTo>
                  <a:lnTo>
                    <a:pt x="6806" y="3187"/>
                  </a:lnTo>
                  <a:lnTo>
                    <a:pt x="6963" y="3246"/>
                  </a:lnTo>
                  <a:lnTo>
                    <a:pt x="7120" y="3285"/>
                  </a:lnTo>
                  <a:lnTo>
                    <a:pt x="7278" y="3305"/>
                  </a:lnTo>
                  <a:lnTo>
                    <a:pt x="7455" y="3314"/>
                  </a:lnTo>
                  <a:lnTo>
                    <a:pt x="7622" y="3305"/>
                  </a:lnTo>
                  <a:lnTo>
                    <a:pt x="7789" y="3285"/>
                  </a:lnTo>
                  <a:lnTo>
                    <a:pt x="7946" y="3246"/>
                  </a:lnTo>
                  <a:lnTo>
                    <a:pt x="8094" y="3187"/>
                  </a:lnTo>
                  <a:lnTo>
                    <a:pt x="8241" y="3118"/>
                  </a:lnTo>
                  <a:lnTo>
                    <a:pt x="8379" y="3029"/>
                  </a:lnTo>
                  <a:lnTo>
                    <a:pt x="8507" y="2941"/>
                  </a:lnTo>
                  <a:lnTo>
                    <a:pt x="8625" y="2833"/>
                  </a:lnTo>
                  <a:lnTo>
                    <a:pt x="8733" y="2715"/>
                  </a:lnTo>
                  <a:lnTo>
                    <a:pt x="8822" y="2587"/>
                  </a:lnTo>
                  <a:lnTo>
                    <a:pt x="8910" y="2449"/>
                  </a:lnTo>
                  <a:lnTo>
                    <a:pt x="8979" y="2302"/>
                  </a:lnTo>
                  <a:lnTo>
                    <a:pt x="9038" y="2154"/>
                  </a:lnTo>
                  <a:lnTo>
                    <a:pt x="9077" y="1987"/>
                  </a:lnTo>
                  <a:lnTo>
                    <a:pt x="9097" y="1830"/>
                  </a:lnTo>
                  <a:lnTo>
                    <a:pt x="9107" y="1662"/>
                  </a:lnTo>
                  <a:lnTo>
                    <a:pt x="9097" y="1485"/>
                  </a:lnTo>
                  <a:lnTo>
                    <a:pt x="9077" y="1328"/>
                  </a:lnTo>
                  <a:lnTo>
                    <a:pt x="9038" y="1161"/>
                  </a:lnTo>
                  <a:lnTo>
                    <a:pt x="8979" y="1013"/>
                  </a:lnTo>
                  <a:lnTo>
                    <a:pt x="8910" y="866"/>
                  </a:lnTo>
                  <a:lnTo>
                    <a:pt x="8822" y="728"/>
                  </a:lnTo>
                  <a:lnTo>
                    <a:pt x="8733" y="600"/>
                  </a:lnTo>
                  <a:lnTo>
                    <a:pt x="8625" y="482"/>
                  </a:lnTo>
                  <a:lnTo>
                    <a:pt x="8507" y="374"/>
                  </a:lnTo>
                  <a:lnTo>
                    <a:pt x="8379" y="286"/>
                  </a:lnTo>
                  <a:lnTo>
                    <a:pt x="8241" y="197"/>
                  </a:lnTo>
                  <a:lnTo>
                    <a:pt x="8094" y="128"/>
                  </a:lnTo>
                  <a:lnTo>
                    <a:pt x="7946" y="79"/>
                  </a:lnTo>
                  <a:lnTo>
                    <a:pt x="7789" y="30"/>
                  </a:lnTo>
                  <a:lnTo>
                    <a:pt x="7622" y="10"/>
                  </a:lnTo>
                  <a:lnTo>
                    <a:pt x="7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7" name="Google Shape;2007;p129"/>
          <p:cNvSpPr txBox="1"/>
          <p:nvPr/>
        </p:nvSpPr>
        <p:spPr>
          <a:xfrm>
            <a:off x="1205251" y="232975"/>
            <a:ext cx="33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 + deploy in your preferred language and tooling.</a:t>
            </a:r>
            <a:endParaRPr b="1" i="0" sz="16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8" name="Google Shape;2008;p129"/>
          <p:cNvSpPr txBox="1"/>
          <p:nvPr/>
        </p:nvSpPr>
        <p:spPr>
          <a:xfrm>
            <a:off x="2657943" y="3156900"/>
            <a:ext cx="38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Across all endpoints.</a:t>
            </a:r>
            <a:endParaRPr b="1" i="0" sz="2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9" name="Google Shape;2009;p129"/>
          <p:cNvSpPr txBox="1"/>
          <p:nvPr/>
        </p:nvSpPr>
        <p:spPr>
          <a:xfrm>
            <a:off x="5667439" y="232950"/>
            <a:ext cx="22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 on your preferred platforms.</a:t>
            </a:r>
            <a:endParaRPr b="1" i="0" sz="1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0" name="Google Shape;2010;p129"/>
          <p:cNvSpPr txBox="1"/>
          <p:nvPr/>
        </p:nvSpPr>
        <p:spPr>
          <a:xfrm>
            <a:off x="1300362" y="4401062"/>
            <a:ext cx="563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Human Work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1" name="Google Shape;2011;p129"/>
          <p:cNvSpPr txBox="1"/>
          <p:nvPr/>
        </p:nvSpPr>
        <p:spPr>
          <a:xfrm>
            <a:off x="3176608" y="4401062"/>
            <a:ext cx="649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Business Rules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2" name="Google Shape;2012;p129"/>
          <p:cNvSpPr txBox="1"/>
          <p:nvPr/>
        </p:nvSpPr>
        <p:spPr>
          <a:xfrm>
            <a:off x="4037403" y="4454912"/>
            <a:ext cx="825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Microservices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3" name="Google Shape;2013;p129"/>
          <p:cNvSpPr txBox="1"/>
          <p:nvPr/>
        </p:nvSpPr>
        <p:spPr>
          <a:xfrm>
            <a:off x="6032883" y="4454912"/>
            <a:ext cx="825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API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4" name="Google Shape;2014;p129"/>
          <p:cNvSpPr txBox="1"/>
          <p:nvPr/>
        </p:nvSpPr>
        <p:spPr>
          <a:xfrm>
            <a:off x="2261021" y="4454912"/>
            <a:ext cx="563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AI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5" name="Google Shape;2015;p129"/>
          <p:cNvSpPr txBox="1"/>
          <p:nvPr/>
        </p:nvSpPr>
        <p:spPr>
          <a:xfrm>
            <a:off x="5169758" y="4454912"/>
            <a:ext cx="563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RPA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6" name="Google Shape;2016;p129"/>
          <p:cNvSpPr txBox="1"/>
          <p:nvPr/>
        </p:nvSpPr>
        <p:spPr>
          <a:xfrm>
            <a:off x="7026082" y="4454912"/>
            <a:ext cx="825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IoT</a:t>
            </a:r>
            <a:endParaRPr b="0" i="0" sz="7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17" name="Google Shape;2017;p129"/>
          <p:cNvSpPr txBox="1"/>
          <p:nvPr>
            <p:ph idx="12" type="sldNum"/>
          </p:nvPr>
        </p:nvSpPr>
        <p:spPr>
          <a:xfrm>
            <a:off x="8366700" y="4805546"/>
            <a:ext cx="5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8" name="Google Shape;201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55" y="1652097"/>
            <a:ext cx="283748" cy="28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398" y="1142895"/>
            <a:ext cx="299799" cy="29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2545" y="1638951"/>
            <a:ext cx="283748" cy="2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9011" y="1712571"/>
            <a:ext cx="446803" cy="1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8559" y="1330361"/>
            <a:ext cx="444900" cy="444900"/>
          </a:xfrm>
          <a:prstGeom prst="roundRect">
            <a:avLst>
              <a:gd fmla="val 17339" name="adj"/>
            </a:avLst>
          </a:prstGeom>
          <a:noFill/>
          <a:ln>
            <a:noFill/>
          </a:ln>
        </p:spPr>
      </p:pic>
      <p:pic>
        <p:nvPicPr>
          <p:cNvPr id="2023" name="Google Shape;2023;p1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5367" y="1330361"/>
            <a:ext cx="444900" cy="44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24" name="Google Shape;2024;p1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63098" y="1330361"/>
            <a:ext cx="444900" cy="44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25" name="Google Shape;2025;p1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20829" y="1330361"/>
            <a:ext cx="444900" cy="44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2026" name="Google Shape;2026;p129"/>
          <p:cNvCxnSpPr/>
          <p:nvPr/>
        </p:nvCxnSpPr>
        <p:spPr>
          <a:xfrm rot="10800000">
            <a:off x="474275" y="567425"/>
            <a:ext cx="66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7" name="Google Shape;2027;p129"/>
          <p:cNvCxnSpPr/>
          <p:nvPr/>
        </p:nvCxnSpPr>
        <p:spPr>
          <a:xfrm>
            <a:off x="474398" y="555797"/>
            <a:ext cx="0" cy="20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8" name="Google Shape;2028;p129"/>
          <p:cNvCxnSpPr/>
          <p:nvPr/>
        </p:nvCxnSpPr>
        <p:spPr>
          <a:xfrm>
            <a:off x="474400" y="2612975"/>
            <a:ext cx="0" cy="80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9" name="Google Shape;2029;p129"/>
          <p:cNvCxnSpPr>
            <a:endCxn id="2008" idx="1"/>
          </p:cNvCxnSpPr>
          <p:nvPr/>
        </p:nvCxnSpPr>
        <p:spPr>
          <a:xfrm flipH="1" rot="10800000">
            <a:off x="465243" y="3418500"/>
            <a:ext cx="2192700" cy="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0" name="Google Shape;2030;p129"/>
          <p:cNvCxnSpPr/>
          <p:nvPr/>
        </p:nvCxnSpPr>
        <p:spPr>
          <a:xfrm rot="10800000">
            <a:off x="7902177" y="567425"/>
            <a:ext cx="74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1" name="Google Shape;2031;p129"/>
          <p:cNvCxnSpPr/>
          <p:nvPr/>
        </p:nvCxnSpPr>
        <p:spPr>
          <a:xfrm>
            <a:off x="8641048" y="562946"/>
            <a:ext cx="0" cy="2037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2" name="Google Shape;2032;p129"/>
          <p:cNvCxnSpPr/>
          <p:nvPr/>
        </p:nvCxnSpPr>
        <p:spPr>
          <a:xfrm>
            <a:off x="8641050" y="2645925"/>
            <a:ext cx="0" cy="774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3" name="Google Shape;2033;p129"/>
          <p:cNvCxnSpPr>
            <a:stCxn id="2008" idx="3"/>
          </p:cNvCxnSpPr>
          <p:nvPr/>
        </p:nvCxnSpPr>
        <p:spPr>
          <a:xfrm>
            <a:off x="6490443" y="3418500"/>
            <a:ext cx="2160000" cy="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34" name="Google Shape;2034;p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6075" y="1028711"/>
            <a:ext cx="483293" cy="48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29"/>
          <p:cNvPicPr preferRelativeResize="0"/>
          <p:nvPr/>
        </p:nvPicPr>
        <p:blipFill rotWithShape="1">
          <a:blip r:embed="rId12">
            <a:alphaModFix/>
          </a:blip>
          <a:srcRect b="29696" l="0" r="0" t="35267"/>
          <a:stretch/>
        </p:blipFill>
        <p:spPr>
          <a:xfrm>
            <a:off x="1466321" y="1693749"/>
            <a:ext cx="572074" cy="20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2004" y="1149875"/>
            <a:ext cx="283747" cy="28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80627" y="1121180"/>
            <a:ext cx="519898" cy="3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32774" y="1030021"/>
            <a:ext cx="483291" cy="48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1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88532" y="1566266"/>
            <a:ext cx="283812" cy="3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9"/>
          <p:cNvSpPr/>
          <p:nvPr/>
        </p:nvSpPr>
        <p:spPr>
          <a:xfrm>
            <a:off x="3711275" y="2230652"/>
            <a:ext cx="16929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29"/>
          <p:cNvSpPr/>
          <p:nvPr/>
        </p:nvSpPr>
        <p:spPr>
          <a:xfrm rot="5400000">
            <a:off x="2710000" y="3354445"/>
            <a:ext cx="150900" cy="130500"/>
          </a:xfrm>
          <a:prstGeom prst="triangle">
            <a:avLst>
              <a:gd fmla="val 48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29"/>
          <p:cNvSpPr/>
          <p:nvPr/>
        </p:nvSpPr>
        <p:spPr>
          <a:xfrm rot="-5400000">
            <a:off x="6292050" y="3353245"/>
            <a:ext cx="150900" cy="130500"/>
          </a:xfrm>
          <a:prstGeom prst="triangle">
            <a:avLst>
              <a:gd fmla="val 48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3" name="Google Shape;2043;p129"/>
          <p:cNvGrpSpPr/>
          <p:nvPr/>
        </p:nvGrpSpPr>
        <p:grpSpPr>
          <a:xfrm>
            <a:off x="4091368" y="2403744"/>
            <a:ext cx="965667" cy="330915"/>
            <a:chOff x="9633597" y="2586299"/>
            <a:chExt cx="3355340" cy="1149808"/>
          </a:xfrm>
        </p:grpSpPr>
        <p:sp>
          <p:nvSpPr>
            <p:cNvPr id="2044" name="Google Shape;2044;p129"/>
            <p:cNvSpPr/>
            <p:nvPr/>
          </p:nvSpPr>
          <p:spPr>
            <a:xfrm>
              <a:off x="9633597" y="2586299"/>
              <a:ext cx="859789" cy="819785"/>
            </a:xfrm>
            <a:custGeom>
              <a:rect b="b" l="l" r="r" t="t"/>
              <a:pathLst>
                <a:path extrusionOk="0" h="819785" w="859789">
                  <a:moveTo>
                    <a:pt x="375729" y="201587"/>
                  </a:moveTo>
                  <a:lnTo>
                    <a:pt x="371856" y="150063"/>
                  </a:lnTo>
                  <a:lnTo>
                    <a:pt x="360210" y="105587"/>
                  </a:lnTo>
                  <a:lnTo>
                    <a:pt x="340880" y="68465"/>
                  </a:lnTo>
                  <a:lnTo>
                    <a:pt x="313931" y="39027"/>
                  </a:lnTo>
                  <a:lnTo>
                    <a:pt x="279450" y="17589"/>
                  </a:lnTo>
                  <a:lnTo>
                    <a:pt x="237515" y="4470"/>
                  </a:lnTo>
                  <a:lnTo>
                    <a:pt x="188214" y="0"/>
                  </a:lnTo>
                  <a:lnTo>
                    <a:pt x="138887" y="4394"/>
                  </a:lnTo>
                  <a:lnTo>
                    <a:pt x="96939" y="17437"/>
                  </a:lnTo>
                  <a:lnTo>
                    <a:pt x="62420" y="38823"/>
                  </a:lnTo>
                  <a:lnTo>
                    <a:pt x="35420" y="68211"/>
                  </a:lnTo>
                  <a:lnTo>
                    <a:pt x="16027" y="105295"/>
                  </a:lnTo>
                  <a:lnTo>
                    <a:pt x="4305" y="149758"/>
                  </a:lnTo>
                  <a:lnTo>
                    <a:pt x="355" y="201269"/>
                  </a:lnTo>
                  <a:lnTo>
                    <a:pt x="0" y="617829"/>
                  </a:lnTo>
                  <a:lnTo>
                    <a:pt x="3860" y="669340"/>
                  </a:lnTo>
                  <a:lnTo>
                    <a:pt x="15506" y="713828"/>
                  </a:lnTo>
                  <a:lnTo>
                    <a:pt x="34836" y="750938"/>
                  </a:lnTo>
                  <a:lnTo>
                    <a:pt x="61785" y="780376"/>
                  </a:lnTo>
                  <a:lnTo>
                    <a:pt x="96266" y="801814"/>
                  </a:lnTo>
                  <a:lnTo>
                    <a:pt x="138201" y="814933"/>
                  </a:lnTo>
                  <a:lnTo>
                    <a:pt x="187515" y="819404"/>
                  </a:lnTo>
                  <a:lnTo>
                    <a:pt x="236829" y="815009"/>
                  </a:lnTo>
                  <a:lnTo>
                    <a:pt x="278777" y="801966"/>
                  </a:lnTo>
                  <a:lnTo>
                    <a:pt x="313296" y="780592"/>
                  </a:lnTo>
                  <a:lnTo>
                    <a:pt x="340296" y="751205"/>
                  </a:lnTo>
                  <a:lnTo>
                    <a:pt x="359689" y="714121"/>
                  </a:lnTo>
                  <a:lnTo>
                    <a:pt x="371411" y="669658"/>
                  </a:lnTo>
                  <a:lnTo>
                    <a:pt x="375373" y="618147"/>
                  </a:lnTo>
                  <a:lnTo>
                    <a:pt x="375462" y="511708"/>
                  </a:lnTo>
                  <a:lnTo>
                    <a:pt x="256451" y="511619"/>
                  </a:lnTo>
                  <a:lnTo>
                    <a:pt x="256349" y="626059"/>
                  </a:lnTo>
                  <a:lnTo>
                    <a:pt x="251752" y="662355"/>
                  </a:lnTo>
                  <a:lnTo>
                    <a:pt x="238696" y="686409"/>
                  </a:lnTo>
                  <a:lnTo>
                    <a:pt x="218135" y="699731"/>
                  </a:lnTo>
                  <a:lnTo>
                    <a:pt x="191046" y="703821"/>
                  </a:lnTo>
                  <a:lnTo>
                    <a:pt x="163957" y="699681"/>
                  </a:lnTo>
                  <a:lnTo>
                    <a:pt x="143433" y="686320"/>
                  </a:lnTo>
                  <a:lnTo>
                    <a:pt x="130416" y="662241"/>
                  </a:lnTo>
                  <a:lnTo>
                    <a:pt x="125882" y="625944"/>
                  </a:lnTo>
                  <a:lnTo>
                    <a:pt x="126250" y="193357"/>
                  </a:lnTo>
                  <a:lnTo>
                    <a:pt x="130835" y="156883"/>
                  </a:lnTo>
                  <a:lnTo>
                    <a:pt x="143891" y="132435"/>
                  </a:lnTo>
                  <a:lnTo>
                    <a:pt x="164452" y="118719"/>
                  </a:lnTo>
                  <a:lnTo>
                    <a:pt x="191541" y="114452"/>
                  </a:lnTo>
                  <a:lnTo>
                    <a:pt x="218630" y="118770"/>
                  </a:lnTo>
                  <a:lnTo>
                    <a:pt x="239166" y="132511"/>
                  </a:lnTo>
                  <a:lnTo>
                    <a:pt x="252183" y="156984"/>
                  </a:lnTo>
                  <a:lnTo>
                    <a:pt x="256717" y="193471"/>
                  </a:lnTo>
                  <a:lnTo>
                    <a:pt x="256641" y="279311"/>
                  </a:lnTo>
                  <a:lnTo>
                    <a:pt x="375653" y="279400"/>
                  </a:lnTo>
                  <a:lnTo>
                    <a:pt x="375729" y="201587"/>
                  </a:lnTo>
                  <a:close/>
                </a:path>
                <a:path extrusionOk="0" h="819785" w="859789">
                  <a:moveTo>
                    <a:pt x="859269" y="810818"/>
                  </a:moveTo>
                  <a:lnTo>
                    <a:pt x="836104" y="665226"/>
                  </a:lnTo>
                  <a:lnTo>
                    <a:pt x="818819" y="556615"/>
                  </a:lnTo>
                  <a:lnTo>
                    <a:pt x="754341" y="151447"/>
                  </a:lnTo>
                  <a:lnTo>
                    <a:pt x="731774" y="9626"/>
                  </a:lnTo>
                  <a:lnTo>
                    <a:pt x="693534" y="9601"/>
                  </a:lnTo>
                  <a:lnTo>
                    <a:pt x="693534" y="556615"/>
                  </a:lnTo>
                  <a:lnTo>
                    <a:pt x="572236" y="556514"/>
                  </a:lnTo>
                  <a:lnTo>
                    <a:pt x="633234" y="151447"/>
                  </a:lnTo>
                  <a:lnTo>
                    <a:pt x="693534" y="556615"/>
                  </a:lnTo>
                  <a:lnTo>
                    <a:pt x="693534" y="9601"/>
                  </a:lnTo>
                  <a:lnTo>
                    <a:pt x="547522" y="9474"/>
                  </a:lnTo>
                  <a:lnTo>
                    <a:pt x="418668" y="810450"/>
                  </a:lnTo>
                  <a:lnTo>
                    <a:pt x="534250" y="810539"/>
                  </a:lnTo>
                  <a:lnTo>
                    <a:pt x="556120" y="665226"/>
                  </a:lnTo>
                  <a:lnTo>
                    <a:pt x="710615" y="665353"/>
                  </a:lnTo>
                  <a:lnTo>
                    <a:pt x="732231" y="810717"/>
                  </a:lnTo>
                  <a:lnTo>
                    <a:pt x="859269" y="8108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29"/>
            <p:cNvSpPr/>
            <p:nvPr/>
          </p:nvSpPr>
          <p:spPr>
            <a:xfrm>
              <a:off x="10550097" y="2596072"/>
              <a:ext cx="529589" cy="802005"/>
            </a:xfrm>
            <a:custGeom>
              <a:rect b="b" l="l" r="r" t="t"/>
              <a:pathLst>
                <a:path extrusionOk="0" h="802005" w="529589">
                  <a:moveTo>
                    <a:pt x="673" y="0"/>
                  </a:moveTo>
                  <a:lnTo>
                    <a:pt x="0" y="801090"/>
                  </a:lnTo>
                  <a:lnTo>
                    <a:pt x="109854" y="801179"/>
                  </a:lnTo>
                  <a:lnTo>
                    <a:pt x="110337" y="234696"/>
                  </a:lnTo>
                  <a:lnTo>
                    <a:pt x="203695" y="801268"/>
                  </a:lnTo>
                  <a:lnTo>
                    <a:pt x="322719" y="801370"/>
                  </a:lnTo>
                  <a:lnTo>
                    <a:pt x="410184" y="226949"/>
                  </a:lnTo>
                  <a:lnTo>
                    <a:pt x="409689" y="801433"/>
                  </a:lnTo>
                  <a:lnTo>
                    <a:pt x="528700" y="801535"/>
                  </a:lnTo>
                  <a:lnTo>
                    <a:pt x="529386" y="457"/>
                  </a:lnTo>
                  <a:lnTo>
                    <a:pt x="354291" y="304"/>
                  </a:lnTo>
                  <a:lnTo>
                    <a:pt x="267982" y="568998"/>
                  </a:lnTo>
                  <a:lnTo>
                    <a:pt x="175767" y="152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>
              <a:off x="11164777" y="2596598"/>
              <a:ext cx="375920" cy="812164"/>
            </a:xfrm>
            <a:custGeom>
              <a:rect b="b" l="l" r="r" t="t"/>
              <a:pathLst>
                <a:path extrusionOk="0" h="812164" w="375920">
                  <a:moveTo>
                    <a:pt x="126403" y="101"/>
                  </a:moveTo>
                  <a:lnTo>
                    <a:pt x="520" y="0"/>
                  </a:lnTo>
                  <a:lnTo>
                    <a:pt x="0" y="609968"/>
                  </a:lnTo>
                  <a:lnTo>
                    <a:pt x="3869" y="661485"/>
                  </a:lnTo>
                  <a:lnTo>
                    <a:pt x="15510" y="705963"/>
                  </a:lnTo>
                  <a:lnTo>
                    <a:pt x="34844" y="743081"/>
                  </a:lnTo>
                  <a:lnTo>
                    <a:pt x="61791" y="772519"/>
                  </a:lnTo>
                  <a:lnTo>
                    <a:pt x="96271" y="793956"/>
                  </a:lnTo>
                  <a:lnTo>
                    <a:pt x="138206" y="807070"/>
                  </a:lnTo>
                  <a:lnTo>
                    <a:pt x="187515" y="811542"/>
                  </a:lnTo>
                  <a:lnTo>
                    <a:pt x="236832" y="807153"/>
                  </a:lnTo>
                  <a:lnTo>
                    <a:pt x="278789" y="794110"/>
                  </a:lnTo>
                  <a:lnTo>
                    <a:pt x="313306" y="772733"/>
                  </a:lnTo>
                  <a:lnTo>
                    <a:pt x="340304" y="743343"/>
                  </a:lnTo>
                  <a:lnTo>
                    <a:pt x="359701" y="706258"/>
                  </a:lnTo>
                  <a:lnTo>
                    <a:pt x="371417" y="661799"/>
                  </a:lnTo>
                  <a:lnTo>
                    <a:pt x="375373" y="610285"/>
                  </a:lnTo>
                  <a:lnTo>
                    <a:pt x="375894" y="330"/>
                  </a:lnTo>
                  <a:lnTo>
                    <a:pt x="256870" y="215"/>
                  </a:lnTo>
                  <a:lnTo>
                    <a:pt x="256349" y="618197"/>
                  </a:lnTo>
                  <a:lnTo>
                    <a:pt x="251757" y="654495"/>
                  </a:lnTo>
                  <a:lnTo>
                    <a:pt x="238699" y="678553"/>
                  </a:lnTo>
                  <a:lnTo>
                    <a:pt x="218141" y="691873"/>
                  </a:lnTo>
                  <a:lnTo>
                    <a:pt x="191046" y="695960"/>
                  </a:lnTo>
                  <a:lnTo>
                    <a:pt x="163958" y="691821"/>
                  </a:lnTo>
                  <a:lnTo>
                    <a:pt x="143424" y="678462"/>
                  </a:lnTo>
                  <a:lnTo>
                    <a:pt x="130409" y="654383"/>
                  </a:lnTo>
                  <a:lnTo>
                    <a:pt x="125882" y="618083"/>
                  </a:lnTo>
                  <a:lnTo>
                    <a:pt x="126403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29"/>
            <p:cNvSpPr/>
            <p:nvPr/>
          </p:nvSpPr>
          <p:spPr>
            <a:xfrm>
              <a:off x="11624674" y="2596989"/>
              <a:ext cx="400685" cy="802005"/>
            </a:xfrm>
            <a:custGeom>
              <a:rect b="b" l="l" r="r" t="t"/>
              <a:pathLst>
                <a:path extrusionOk="0" h="802005" w="400685">
                  <a:moveTo>
                    <a:pt x="673" y="0"/>
                  </a:moveTo>
                  <a:lnTo>
                    <a:pt x="0" y="801090"/>
                  </a:lnTo>
                  <a:lnTo>
                    <a:pt x="113284" y="801179"/>
                  </a:lnTo>
                  <a:lnTo>
                    <a:pt x="113779" y="220967"/>
                  </a:lnTo>
                  <a:lnTo>
                    <a:pt x="270065" y="801319"/>
                  </a:lnTo>
                  <a:lnTo>
                    <a:pt x="399389" y="801433"/>
                  </a:lnTo>
                  <a:lnTo>
                    <a:pt x="400062" y="342"/>
                  </a:lnTo>
                  <a:lnTo>
                    <a:pt x="287909" y="253"/>
                  </a:lnTo>
                  <a:lnTo>
                    <a:pt x="287515" y="479742"/>
                  </a:lnTo>
                  <a:lnTo>
                    <a:pt x="158597" y="139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29"/>
            <p:cNvSpPr/>
            <p:nvPr/>
          </p:nvSpPr>
          <p:spPr>
            <a:xfrm>
              <a:off x="12114450" y="2597402"/>
              <a:ext cx="387350" cy="801369"/>
            </a:xfrm>
            <a:custGeom>
              <a:rect b="b" l="l" r="r" t="t"/>
              <a:pathLst>
                <a:path extrusionOk="0" h="801369" w="387350">
                  <a:moveTo>
                    <a:pt x="685" y="0"/>
                  </a:moveTo>
                  <a:lnTo>
                    <a:pt x="0" y="801090"/>
                  </a:lnTo>
                  <a:lnTo>
                    <a:pt x="199136" y="801255"/>
                  </a:lnTo>
                  <a:lnTo>
                    <a:pt x="249171" y="797056"/>
                  </a:lnTo>
                  <a:lnTo>
                    <a:pt x="291407" y="784503"/>
                  </a:lnTo>
                  <a:lnTo>
                    <a:pt x="325882" y="763797"/>
                  </a:lnTo>
                  <a:lnTo>
                    <a:pt x="352636" y="735138"/>
                  </a:lnTo>
                  <a:lnTo>
                    <a:pt x="371711" y="698725"/>
                  </a:lnTo>
                  <a:lnTo>
                    <a:pt x="374808" y="686815"/>
                  </a:lnTo>
                  <a:lnTo>
                    <a:pt x="196938" y="686815"/>
                  </a:lnTo>
                  <a:lnTo>
                    <a:pt x="125984" y="686765"/>
                  </a:lnTo>
                  <a:lnTo>
                    <a:pt x="126479" y="114553"/>
                  </a:lnTo>
                  <a:lnTo>
                    <a:pt x="375202" y="114553"/>
                  </a:lnTo>
                  <a:lnTo>
                    <a:pt x="372220" y="103002"/>
                  </a:lnTo>
                  <a:lnTo>
                    <a:pt x="353206" y="66554"/>
                  </a:lnTo>
                  <a:lnTo>
                    <a:pt x="326499" y="37847"/>
                  </a:lnTo>
                  <a:lnTo>
                    <a:pt x="292059" y="17082"/>
                  </a:lnTo>
                  <a:lnTo>
                    <a:pt x="249846" y="4459"/>
                  </a:lnTo>
                  <a:lnTo>
                    <a:pt x="199821" y="177"/>
                  </a:lnTo>
                  <a:lnTo>
                    <a:pt x="685" y="0"/>
                  </a:lnTo>
                  <a:close/>
                </a:path>
                <a:path extrusionOk="0" h="801369" w="387350">
                  <a:moveTo>
                    <a:pt x="375202" y="114553"/>
                  </a:moveTo>
                  <a:lnTo>
                    <a:pt x="126479" y="114553"/>
                  </a:lnTo>
                  <a:lnTo>
                    <a:pt x="197421" y="114617"/>
                  </a:lnTo>
                  <a:lnTo>
                    <a:pt x="224330" y="118754"/>
                  </a:lnTo>
                  <a:lnTo>
                    <a:pt x="244471" y="132110"/>
                  </a:lnTo>
                  <a:lnTo>
                    <a:pt x="257093" y="156188"/>
                  </a:lnTo>
                  <a:lnTo>
                    <a:pt x="261442" y="192493"/>
                  </a:lnTo>
                  <a:lnTo>
                    <a:pt x="261086" y="609053"/>
                  </a:lnTo>
                  <a:lnTo>
                    <a:pt x="256674" y="645344"/>
                  </a:lnTo>
                  <a:lnTo>
                    <a:pt x="244014" y="669399"/>
                  </a:lnTo>
                  <a:lnTo>
                    <a:pt x="223853" y="682722"/>
                  </a:lnTo>
                  <a:lnTo>
                    <a:pt x="196938" y="686815"/>
                  </a:lnTo>
                  <a:lnTo>
                    <a:pt x="374808" y="686815"/>
                  </a:lnTo>
                  <a:lnTo>
                    <a:pt x="383146" y="654759"/>
                  </a:lnTo>
                  <a:lnTo>
                    <a:pt x="386981" y="603440"/>
                  </a:lnTo>
                  <a:lnTo>
                    <a:pt x="387324" y="198323"/>
                  </a:lnTo>
                  <a:lnTo>
                    <a:pt x="383579" y="146992"/>
                  </a:lnTo>
                  <a:lnTo>
                    <a:pt x="375202" y="1145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29"/>
            <p:cNvSpPr/>
            <p:nvPr/>
          </p:nvSpPr>
          <p:spPr>
            <a:xfrm>
              <a:off x="12548173" y="2597887"/>
              <a:ext cx="440690" cy="801370"/>
            </a:xfrm>
            <a:custGeom>
              <a:rect b="b" l="l" r="r" t="t"/>
              <a:pathLst>
                <a:path extrusionOk="0" h="801370" w="440690">
                  <a:moveTo>
                    <a:pt x="417432" y="655751"/>
                  </a:moveTo>
                  <a:lnTo>
                    <a:pt x="137452" y="655751"/>
                  </a:lnTo>
                  <a:lnTo>
                    <a:pt x="291947" y="655878"/>
                  </a:lnTo>
                  <a:lnTo>
                    <a:pt x="313562" y="801243"/>
                  </a:lnTo>
                  <a:lnTo>
                    <a:pt x="440601" y="801344"/>
                  </a:lnTo>
                  <a:lnTo>
                    <a:pt x="417432" y="655751"/>
                  </a:lnTo>
                  <a:close/>
                </a:path>
                <a:path extrusionOk="0" h="801370" w="440690">
                  <a:moveTo>
                    <a:pt x="128854" y="0"/>
                  </a:moveTo>
                  <a:lnTo>
                    <a:pt x="0" y="800976"/>
                  </a:lnTo>
                  <a:lnTo>
                    <a:pt x="115582" y="801065"/>
                  </a:lnTo>
                  <a:lnTo>
                    <a:pt x="137452" y="655751"/>
                  </a:lnTo>
                  <a:lnTo>
                    <a:pt x="417432" y="655751"/>
                  </a:lnTo>
                  <a:lnTo>
                    <a:pt x="400149" y="547141"/>
                  </a:lnTo>
                  <a:lnTo>
                    <a:pt x="274878" y="547141"/>
                  </a:lnTo>
                  <a:lnTo>
                    <a:pt x="153568" y="547039"/>
                  </a:lnTo>
                  <a:lnTo>
                    <a:pt x="214566" y="141973"/>
                  </a:lnTo>
                  <a:lnTo>
                    <a:pt x="335674" y="141973"/>
                  </a:lnTo>
                  <a:lnTo>
                    <a:pt x="313105" y="152"/>
                  </a:lnTo>
                  <a:lnTo>
                    <a:pt x="128854" y="0"/>
                  </a:lnTo>
                  <a:close/>
                </a:path>
                <a:path extrusionOk="0" h="801370" w="440690">
                  <a:moveTo>
                    <a:pt x="335674" y="141973"/>
                  </a:moveTo>
                  <a:lnTo>
                    <a:pt x="214566" y="141973"/>
                  </a:lnTo>
                  <a:lnTo>
                    <a:pt x="274878" y="547141"/>
                  </a:lnTo>
                  <a:lnTo>
                    <a:pt x="400149" y="547141"/>
                  </a:lnTo>
                  <a:lnTo>
                    <a:pt x="335674" y="1419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29"/>
            <p:cNvSpPr/>
            <p:nvPr/>
          </p:nvSpPr>
          <p:spPr>
            <a:xfrm>
              <a:off x="9633597" y="3523382"/>
              <a:ext cx="3355340" cy="212725"/>
            </a:xfrm>
            <a:custGeom>
              <a:rect b="b" l="l" r="r" t="t"/>
              <a:pathLst>
                <a:path extrusionOk="0" h="212725" w="3355340">
                  <a:moveTo>
                    <a:pt x="3355174" y="0"/>
                  </a:moveTo>
                  <a:lnTo>
                    <a:pt x="0" y="0"/>
                  </a:lnTo>
                  <a:lnTo>
                    <a:pt x="0" y="212216"/>
                  </a:lnTo>
                  <a:lnTo>
                    <a:pt x="3355174" y="212216"/>
                  </a:lnTo>
                  <a:lnTo>
                    <a:pt x="33551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1" name="Google Shape;2051;p129"/>
          <p:cNvGrpSpPr/>
          <p:nvPr/>
        </p:nvGrpSpPr>
        <p:grpSpPr>
          <a:xfrm>
            <a:off x="3339436" y="4040935"/>
            <a:ext cx="322226" cy="321413"/>
            <a:chOff x="3339436" y="4040935"/>
            <a:chExt cx="322226" cy="321413"/>
          </a:xfrm>
        </p:grpSpPr>
        <p:sp>
          <p:nvSpPr>
            <p:cNvPr id="2052" name="Google Shape;2052;p129"/>
            <p:cNvSpPr/>
            <p:nvPr/>
          </p:nvSpPr>
          <p:spPr>
            <a:xfrm>
              <a:off x="3454163" y="4161920"/>
              <a:ext cx="92735" cy="79429"/>
            </a:xfrm>
            <a:custGeom>
              <a:rect b="b" l="l" r="r" t="t"/>
              <a:pathLst>
                <a:path extrusionOk="0" h="4053" w="4732">
                  <a:moveTo>
                    <a:pt x="3947" y="1"/>
                  </a:moveTo>
                  <a:lnTo>
                    <a:pt x="1762" y="2610"/>
                  </a:lnTo>
                  <a:lnTo>
                    <a:pt x="659" y="1677"/>
                  </a:lnTo>
                  <a:lnTo>
                    <a:pt x="1" y="2472"/>
                  </a:lnTo>
                  <a:lnTo>
                    <a:pt x="1889" y="4053"/>
                  </a:lnTo>
                  <a:lnTo>
                    <a:pt x="2557" y="3268"/>
                  </a:lnTo>
                  <a:lnTo>
                    <a:pt x="2547" y="3268"/>
                  </a:lnTo>
                  <a:lnTo>
                    <a:pt x="4732" y="669"/>
                  </a:lnTo>
                  <a:lnTo>
                    <a:pt x="3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29"/>
            <p:cNvSpPr/>
            <p:nvPr/>
          </p:nvSpPr>
          <p:spPr>
            <a:xfrm>
              <a:off x="3339436" y="4040935"/>
              <a:ext cx="322226" cy="321413"/>
            </a:xfrm>
            <a:custGeom>
              <a:rect b="b" l="l" r="r" t="t"/>
              <a:pathLst>
                <a:path extrusionOk="0" h="14236" w="14272">
                  <a:moveTo>
                    <a:pt x="7344" y="3172"/>
                  </a:moveTo>
                  <a:lnTo>
                    <a:pt x="7547" y="3196"/>
                  </a:lnTo>
                  <a:lnTo>
                    <a:pt x="7738" y="3219"/>
                  </a:lnTo>
                  <a:lnTo>
                    <a:pt x="7929" y="3255"/>
                  </a:lnTo>
                  <a:lnTo>
                    <a:pt x="8119" y="3291"/>
                  </a:lnTo>
                  <a:lnTo>
                    <a:pt x="8310" y="3351"/>
                  </a:lnTo>
                  <a:lnTo>
                    <a:pt x="8501" y="3410"/>
                  </a:lnTo>
                  <a:lnTo>
                    <a:pt x="8680" y="3482"/>
                  </a:lnTo>
                  <a:lnTo>
                    <a:pt x="8847" y="3565"/>
                  </a:lnTo>
                  <a:lnTo>
                    <a:pt x="9026" y="3649"/>
                  </a:lnTo>
                  <a:lnTo>
                    <a:pt x="9180" y="3744"/>
                  </a:lnTo>
                  <a:lnTo>
                    <a:pt x="9347" y="3839"/>
                  </a:lnTo>
                  <a:lnTo>
                    <a:pt x="9502" y="3959"/>
                  </a:lnTo>
                  <a:lnTo>
                    <a:pt x="9645" y="4078"/>
                  </a:lnTo>
                  <a:lnTo>
                    <a:pt x="9789" y="4197"/>
                  </a:lnTo>
                  <a:lnTo>
                    <a:pt x="9932" y="4328"/>
                  </a:lnTo>
                  <a:lnTo>
                    <a:pt x="10063" y="4459"/>
                  </a:lnTo>
                  <a:lnTo>
                    <a:pt x="10182" y="4602"/>
                  </a:lnTo>
                  <a:lnTo>
                    <a:pt x="10301" y="4757"/>
                  </a:lnTo>
                  <a:lnTo>
                    <a:pt x="10408" y="4912"/>
                  </a:lnTo>
                  <a:lnTo>
                    <a:pt x="10516" y="5067"/>
                  </a:lnTo>
                  <a:lnTo>
                    <a:pt x="10611" y="5234"/>
                  </a:lnTo>
                  <a:lnTo>
                    <a:pt x="10695" y="5401"/>
                  </a:lnTo>
                  <a:lnTo>
                    <a:pt x="10778" y="5580"/>
                  </a:lnTo>
                  <a:lnTo>
                    <a:pt x="10850" y="5759"/>
                  </a:lnTo>
                  <a:lnTo>
                    <a:pt x="10909" y="5938"/>
                  </a:lnTo>
                  <a:lnTo>
                    <a:pt x="10957" y="6128"/>
                  </a:lnTo>
                  <a:lnTo>
                    <a:pt x="11005" y="6319"/>
                  </a:lnTo>
                  <a:lnTo>
                    <a:pt x="11040" y="6510"/>
                  </a:lnTo>
                  <a:lnTo>
                    <a:pt x="11064" y="6713"/>
                  </a:lnTo>
                  <a:lnTo>
                    <a:pt x="11076" y="6915"/>
                  </a:lnTo>
                  <a:lnTo>
                    <a:pt x="11088" y="7118"/>
                  </a:lnTo>
                  <a:lnTo>
                    <a:pt x="11076" y="7321"/>
                  </a:lnTo>
                  <a:lnTo>
                    <a:pt x="11064" y="7523"/>
                  </a:lnTo>
                  <a:lnTo>
                    <a:pt x="11040" y="7714"/>
                  </a:lnTo>
                  <a:lnTo>
                    <a:pt x="11005" y="7917"/>
                  </a:lnTo>
                  <a:lnTo>
                    <a:pt x="10957" y="8107"/>
                  </a:lnTo>
                  <a:lnTo>
                    <a:pt x="10909" y="8286"/>
                  </a:lnTo>
                  <a:lnTo>
                    <a:pt x="10850" y="8477"/>
                  </a:lnTo>
                  <a:lnTo>
                    <a:pt x="10778" y="8656"/>
                  </a:lnTo>
                  <a:lnTo>
                    <a:pt x="10695" y="8823"/>
                  </a:lnTo>
                  <a:lnTo>
                    <a:pt x="10611" y="9002"/>
                  </a:lnTo>
                  <a:lnTo>
                    <a:pt x="10516" y="9157"/>
                  </a:lnTo>
                  <a:lnTo>
                    <a:pt x="10408" y="9323"/>
                  </a:lnTo>
                  <a:lnTo>
                    <a:pt x="10301" y="9478"/>
                  </a:lnTo>
                  <a:lnTo>
                    <a:pt x="10182" y="9622"/>
                  </a:lnTo>
                  <a:lnTo>
                    <a:pt x="10063" y="9765"/>
                  </a:lnTo>
                  <a:lnTo>
                    <a:pt x="9932" y="9908"/>
                  </a:lnTo>
                  <a:lnTo>
                    <a:pt x="9789" y="10039"/>
                  </a:lnTo>
                  <a:lnTo>
                    <a:pt x="9645" y="10158"/>
                  </a:lnTo>
                  <a:lnTo>
                    <a:pt x="9502" y="10277"/>
                  </a:lnTo>
                  <a:lnTo>
                    <a:pt x="9347" y="10385"/>
                  </a:lnTo>
                  <a:lnTo>
                    <a:pt x="9180" y="10492"/>
                  </a:lnTo>
                  <a:lnTo>
                    <a:pt x="9026" y="10587"/>
                  </a:lnTo>
                  <a:lnTo>
                    <a:pt x="8847" y="10671"/>
                  </a:lnTo>
                  <a:lnTo>
                    <a:pt x="8680" y="10754"/>
                  </a:lnTo>
                  <a:lnTo>
                    <a:pt x="8501" y="10826"/>
                  </a:lnTo>
                  <a:lnTo>
                    <a:pt x="8310" y="10885"/>
                  </a:lnTo>
                  <a:lnTo>
                    <a:pt x="8119" y="10933"/>
                  </a:lnTo>
                  <a:lnTo>
                    <a:pt x="7929" y="10981"/>
                  </a:lnTo>
                  <a:lnTo>
                    <a:pt x="7738" y="11016"/>
                  </a:lnTo>
                  <a:lnTo>
                    <a:pt x="7547" y="11040"/>
                  </a:lnTo>
                  <a:lnTo>
                    <a:pt x="7344" y="11052"/>
                  </a:lnTo>
                  <a:lnTo>
                    <a:pt x="7142" y="11064"/>
                  </a:lnTo>
                  <a:lnTo>
                    <a:pt x="6939" y="11052"/>
                  </a:lnTo>
                  <a:lnTo>
                    <a:pt x="6736" y="11040"/>
                  </a:lnTo>
                  <a:lnTo>
                    <a:pt x="6534" y="11016"/>
                  </a:lnTo>
                  <a:lnTo>
                    <a:pt x="6343" y="10981"/>
                  </a:lnTo>
                  <a:lnTo>
                    <a:pt x="6152" y="10933"/>
                  </a:lnTo>
                  <a:lnTo>
                    <a:pt x="5962" y="10885"/>
                  </a:lnTo>
                  <a:lnTo>
                    <a:pt x="5783" y="10826"/>
                  </a:lnTo>
                  <a:lnTo>
                    <a:pt x="5604" y="10754"/>
                  </a:lnTo>
                  <a:lnTo>
                    <a:pt x="5425" y="10671"/>
                  </a:lnTo>
                  <a:lnTo>
                    <a:pt x="5258" y="10587"/>
                  </a:lnTo>
                  <a:lnTo>
                    <a:pt x="5091" y="10492"/>
                  </a:lnTo>
                  <a:lnTo>
                    <a:pt x="4936" y="10385"/>
                  </a:lnTo>
                  <a:lnTo>
                    <a:pt x="4781" y="10277"/>
                  </a:lnTo>
                  <a:lnTo>
                    <a:pt x="4626" y="10158"/>
                  </a:lnTo>
                  <a:lnTo>
                    <a:pt x="4483" y="10039"/>
                  </a:lnTo>
                  <a:lnTo>
                    <a:pt x="4352" y="9908"/>
                  </a:lnTo>
                  <a:lnTo>
                    <a:pt x="4221" y="9765"/>
                  </a:lnTo>
                  <a:lnTo>
                    <a:pt x="4090" y="9622"/>
                  </a:lnTo>
                  <a:lnTo>
                    <a:pt x="3982" y="9478"/>
                  </a:lnTo>
                  <a:lnTo>
                    <a:pt x="3863" y="9323"/>
                  </a:lnTo>
                  <a:lnTo>
                    <a:pt x="3768" y="9157"/>
                  </a:lnTo>
                  <a:lnTo>
                    <a:pt x="3672" y="9002"/>
                  </a:lnTo>
                  <a:lnTo>
                    <a:pt x="3577" y="8823"/>
                  </a:lnTo>
                  <a:lnTo>
                    <a:pt x="3506" y="8656"/>
                  </a:lnTo>
                  <a:lnTo>
                    <a:pt x="3434" y="8477"/>
                  </a:lnTo>
                  <a:lnTo>
                    <a:pt x="3374" y="8286"/>
                  </a:lnTo>
                  <a:lnTo>
                    <a:pt x="3315" y="8107"/>
                  </a:lnTo>
                  <a:lnTo>
                    <a:pt x="3279" y="7917"/>
                  </a:lnTo>
                  <a:lnTo>
                    <a:pt x="3243" y="7714"/>
                  </a:lnTo>
                  <a:lnTo>
                    <a:pt x="3219" y="7523"/>
                  </a:lnTo>
                  <a:lnTo>
                    <a:pt x="3196" y="7321"/>
                  </a:lnTo>
                  <a:lnTo>
                    <a:pt x="3196" y="7118"/>
                  </a:lnTo>
                  <a:lnTo>
                    <a:pt x="3196" y="6915"/>
                  </a:lnTo>
                  <a:lnTo>
                    <a:pt x="3219" y="6713"/>
                  </a:lnTo>
                  <a:lnTo>
                    <a:pt x="3243" y="6510"/>
                  </a:lnTo>
                  <a:lnTo>
                    <a:pt x="3279" y="6319"/>
                  </a:lnTo>
                  <a:lnTo>
                    <a:pt x="3315" y="6128"/>
                  </a:lnTo>
                  <a:lnTo>
                    <a:pt x="3374" y="5938"/>
                  </a:lnTo>
                  <a:lnTo>
                    <a:pt x="3434" y="5759"/>
                  </a:lnTo>
                  <a:lnTo>
                    <a:pt x="3506" y="5580"/>
                  </a:lnTo>
                  <a:lnTo>
                    <a:pt x="3577" y="5401"/>
                  </a:lnTo>
                  <a:lnTo>
                    <a:pt x="3672" y="5234"/>
                  </a:lnTo>
                  <a:lnTo>
                    <a:pt x="3768" y="5067"/>
                  </a:lnTo>
                  <a:lnTo>
                    <a:pt x="3863" y="4912"/>
                  </a:lnTo>
                  <a:lnTo>
                    <a:pt x="3982" y="4757"/>
                  </a:lnTo>
                  <a:lnTo>
                    <a:pt x="4090" y="4602"/>
                  </a:lnTo>
                  <a:lnTo>
                    <a:pt x="4221" y="4459"/>
                  </a:lnTo>
                  <a:lnTo>
                    <a:pt x="4352" y="4328"/>
                  </a:lnTo>
                  <a:lnTo>
                    <a:pt x="4483" y="4197"/>
                  </a:lnTo>
                  <a:lnTo>
                    <a:pt x="4626" y="4078"/>
                  </a:lnTo>
                  <a:lnTo>
                    <a:pt x="4781" y="3959"/>
                  </a:lnTo>
                  <a:lnTo>
                    <a:pt x="4936" y="3839"/>
                  </a:lnTo>
                  <a:lnTo>
                    <a:pt x="5091" y="3744"/>
                  </a:lnTo>
                  <a:lnTo>
                    <a:pt x="5258" y="3649"/>
                  </a:lnTo>
                  <a:lnTo>
                    <a:pt x="5425" y="3565"/>
                  </a:lnTo>
                  <a:lnTo>
                    <a:pt x="5604" y="3482"/>
                  </a:lnTo>
                  <a:lnTo>
                    <a:pt x="5783" y="3410"/>
                  </a:lnTo>
                  <a:lnTo>
                    <a:pt x="5962" y="3351"/>
                  </a:lnTo>
                  <a:lnTo>
                    <a:pt x="6152" y="3291"/>
                  </a:lnTo>
                  <a:lnTo>
                    <a:pt x="6343" y="3255"/>
                  </a:lnTo>
                  <a:lnTo>
                    <a:pt x="6534" y="3219"/>
                  </a:lnTo>
                  <a:lnTo>
                    <a:pt x="6736" y="3196"/>
                  </a:lnTo>
                  <a:lnTo>
                    <a:pt x="6939" y="3172"/>
                  </a:lnTo>
                  <a:close/>
                  <a:moveTo>
                    <a:pt x="5640" y="0"/>
                  </a:moveTo>
                  <a:lnTo>
                    <a:pt x="5640" y="132"/>
                  </a:lnTo>
                  <a:lnTo>
                    <a:pt x="5652" y="1598"/>
                  </a:lnTo>
                  <a:lnTo>
                    <a:pt x="5306" y="1693"/>
                  </a:lnTo>
                  <a:lnTo>
                    <a:pt x="4960" y="1825"/>
                  </a:lnTo>
                  <a:lnTo>
                    <a:pt x="4626" y="1968"/>
                  </a:lnTo>
                  <a:lnTo>
                    <a:pt x="4304" y="2134"/>
                  </a:lnTo>
                  <a:lnTo>
                    <a:pt x="3196" y="1014"/>
                  </a:lnTo>
                  <a:lnTo>
                    <a:pt x="1062" y="3112"/>
                  </a:lnTo>
                  <a:lnTo>
                    <a:pt x="2182" y="4233"/>
                  </a:lnTo>
                  <a:lnTo>
                    <a:pt x="2003" y="4555"/>
                  </a:lnTo>
                  <a:lnTo>
                    <a:pt x="1860" y="4877"/>
                  </a:lnTo>
                  <a:lnTo>
                    <a:pt x="1729" y="5210"/>
                  </a:lnTo>
                  <a:lnTo>
                    <a:pt x="1622" y="5556"/>
                  </a:lnTo>
                  <a:lnTo>
                    <a:pt x="108" y="5544"/>
                  </a:lnTo>
                  <a:lnTo>
                    <a:pt x="0" y="5544"/>
                  </a:lnTo>
                  <a:lnTo>
                    <a:pt x="0" y="8525"/>
                  </a:lnTo>
                  <a:lnTo>
                    <a:pt x="215" y="8525"/>
                  </a:lnTo>
                  <a:lnTo>
                    <a:pt x="1598" y="8537"/>
                  </a:lnTo>
                  <a:lnTo>
                    <a:pt x="1705" y="8882"/>
                  </a:lnTo>
                  <a:lnTo>
                    <a:pt x="1836" y="9228"/>
                  </a:lnTo>
                  <a:lnTo>
                    <a:pt x="1980" y="9550"/>
                  </a:lnTo>
                  <a:lnTo>
                    <a:pt x="2146" y="9872"/>
                  </a:lnTo>
                  <a:lnTo>
                    <a:pt x="966" y="11028"/>
                  </a:lnTo>
                  <a:lnTo>
                    <a:pt x="3076" y="13150"/>
                  </a:lnTo>
                  <a:lnTo>
                    <a:pt x="4257" y="11994"/>
                  </a:lnTo>
                  <a:lnTo>
                    <a:pt x="4579" y="12161"/>
                  </a:lnTo>
                  <a:lnTo>
                    <a:pt x="4912" y="12316"/>
                  </a:lnTo>
                  <a:lnTo>
                    <a:pt x="5246" y="12447"/>
                  </a:lnTo>
                  <a:lnTo>
                    <a:pt x="5592" y="12554"/>
                  </a:lnTo>
                  <a:lnTo>
                    <a:pt x="5592" y="14235"/>
                  </a:lnTo>
                  <a:lnTo>
                    <a:pt x="8596" y="14235"/>
                  </a:lnTo>
                  <a:lnTo>
                    <a:pt x="8596" y="12566"/>
                  </a:lnTo>
                  <a:lnTo>
                    <a:pt x="8942" y="12459"/>
                  </a:lnTo>
                  <a:lnTo>
                    <a:pt x="9288" y="12340"/>
                  </a:lnTo>
                  <a:lnTo>
                    <a:pt x="9610" y="12185"/>
                  </a:lnTo>
                  <a:lnTo>
                    <a:pt x="9932" y="12018"/>
                  </a:lnTo>
                  <a:lnTo>
                    <a:pt x="11112" y="13186"/>
                  </a:lnTo>
                  <a:lnTo>
                    <a:pt x="13246" y="11100"/>
                  </a:lnTo>
                  <a:lnTo>
                    <a:pt x="12066" y="9920"/>
                  </a:lnTo>
                  <a:lnTo>
                    <a:pt x="12233" y="9610"/>
                  </a:lnTo>
                  <a:lnTo>
                    <a:pt x="12388" y="9276"/>
                  </a:lnTo>
                  <a:lnTo>
                    <a:pt x="12519" y="8942"/>
                  </a:lnTo>
                  <a:lnTo>
                    <a:pt x="12626" y="8596"/>
                  </a:lnTo>
                  <a:lnTo>
                    <a:pt x="14271" y="8596"/>
                  </a:lnTo>
                  <a:lnTo>
                    <a:pt x="14271" y="5616"/>
                  </a:lnTo>
                  <a:lnTo>
                    <a:pt x="12638" y="5616"/>
                  </a:lnTo>
                  <a:lnTo>
                    <a:pt x="12543" y="5270"/>
                  </a:lnTo>
                  <a:lnTo>
                    <a:pt x="12411" y="4936"/>
                  </a:lnTo>
                  <a:lnTo>
                    <a:pt x="12268" y="4602"/>
                  </a:lnTo>
                  <a:lnTo>
                    <a:pt x="12089" y="4280"/>
                  </a:lnTo>
                  <a:lnTo>
                    <a:pt x="13246" y="3148"/>
                  </a:lnTo>
                  <a:lnTo>
                    <a:pt x="11136" y="1026"/>
                  </a:lnTo>
                  <a:lnTo>
                    <a:pt x="9991" y="2170"/>
                  </a:lnTo>
                  <a:lnTo>
                    <a:pt x="9669" y="1991"/>
                  </a:lnTo>
                  <a:lnTo>
                    <a:pt x="9335" y="1848"/>
                  </a:lnTo>
                  <a:lnTo>
                    <a:pt x="9002" y="1717"/>
                  </a:lnTo>
                  <a:lnTo>
                    <a:pt x="8644" y="1610"/>
                  </a:lnTo>
                  <a:lnTo>
                    <a:pt x="8656" y="239"/>
                  </a:lnTo>
                  <a:lnTo>
                    <a:pt x="8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mund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7F7F7"/>
      </a:lt2>
      <a:accent1>
        <a:srgbClr val="FC5D0D"/>
      </a:accent1>
      <a:accent2>
        <a:srgbClr val="26D07C"/>
      </a:accent2>
      <a:accent3>
        <a:srgbClr val="00A7B5"/>
      </a:accent3>
      <a:accent4>
        <a:srgbClr val="888B8D"/>
      </a:accent4>
      <a:accent5>
        <a:srgbClr val="BBBCBC"/>
      </a:accent5>
      <a:accent6>
        <a:srgbClr val="0072CE"/>
      </a:accent6>
      <a:hlink>
        <a:srgbClr val="0072C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mund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7F7F7"/>
      </a:lt2>
      <a:accent1>
        <a:srgbClr val="FC5D0D"/>
      </a:accent1>
      <a:accent2>
        <a:srgbClr val="26D07C"/>
      </a:accent2>
      <a:accent3>
        <a:srgbClr val="00A7B5"/>
      </a:accent3>
      <a:accent4>
        <a:srgbClr val="888B8D"/>
      </a:accent4>
      <a:accent5>
        <a:srgbClr val="BBBCBC"/>
      </a:accent5>
      <a:accent6>
        <a:srgbClr val="0072CE"/>
      </a:accent6>
      <a:hlink>
        <a:srgbClr val="0072C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